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Lst>
  <p:notesMasterIdLst>
    <p:notesMasterId r:id="rId11"/>
  </p:notesMasterIdLst>
  <p:sldIdLst>
    <p:sldId id="256" r:id="rId2"/>
    <p:sldId id="258" r:id="rId3"/>
    <p:sldId id="270" r:id="rId4"/>
    <p:sldId id="263" r:id="rId5"/>
    <p:sldId id="347" r:id="rId6"/>
    <p:sldId id="348" r:id="rId7"/>
    <p:sldId id="349" r:id="rId8"/>
    <p:sldId id="350" r:id="rId9"/>
    <p:sldId id="351" r:id="rId10"/>
  </p:sldIdLst>
  <p:sldSz cx="9144000" cy="5143500" type="screen16x9"/>
  <p:notesSz cx="6858000" cy="9144000"/>
  <p:embeddedFontLst>
    <p:embeddedFont>
      <p:font typeface="Bebas Neue" panose="020B0606020202050201" pitchFamily="34" charset="0"/>
      <p:regular r:id="rId12"/>
    </p:embeddedFont>
    <p:embeddedFont>
      <p:font typeface="Poppins" panose="00000500000000000000" pitchFamily="2" charset="0"/>
      <p:regular r:id="rId13"/>
      <p:bold r:id="rId14"/>
      <p:italic r:id="rId15"/>
      <p:boldItalic r:id="rId16"/>
    </p:embeddedFont>
    <p:embeddedFont>
      <p:font typeface="Yeseva One" panose="020B0604020202020204" charset="0"/>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6F9BB7-7B62-4C6A-84AD-47699639B6F2}">
  <a:tblStyle styleId="{106F9BB7-7B62-4C6A-84AD-47699639B6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snapToGrid="0">
      <p:cViewPr varScale="1">
        <p:scale>
          <a:sx n="100" d="100"/>
          <a:sy n="100" d="100"/>
        </p:scale>
        <p:origin x="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inta R" userId="9d41b5576cdd03a7" providerId="LiveId" clId="{51A62DCA-BAA4-4C02-8D06-5A0BCEB5836C}"/>
    <pc:docChg chg="delSld">
      <pc:chgData name="Jacinta R" userId="9d41b5576cdd03a7" providerId="LiveId" clId="{51A62DCA-BAA4-4C02-8D06-5A0BCEB5836C}" dt="2024-08-22T13:33:39.237" v="1" actId="47"/>
      <pc:docMkLst>
        <pc:docMk/>
      </pc:docMkLst>
      <pc:sldChg chg="del">
        <pc:chgData name="Jacinta R" userId="9d41b5576cdd03a7" providerId="LiveId" clId="{51A62DCA-BAA4-4C02-8D06-5A0BCEB5836C}" dt="2024-08-22T13:33:39.237" v="1" actId="47"/>
        <pc:sldMkLst>
          <pc:docMk/>
          <pc:sldMk cId="0" sldId="259"/>
        </pc:sldMkLst>
      </pc:sldChg>
      <pc:sldChg chg="del">
        <pc:chgData name="Jacinta R" userId="9d41b5576cdd03a7" providerId="LiveId" clId="{51A62DCA-BAA4-4C02-8D06-5A0BCEB5836C}" dt="2024-08-22T13:33:37.980" v="0" actId="47"/>
        <pc:sldMkLst>
          <pc:docMk/>
          <pc:sldMk cId="0" sldId="262"/>
        </pc:sldMkLst>
      </pc:sldChg>
      <pc:sldMasterChg chg="delSldLayout">
        <pc:chgData name="Jacinta R" userId="9d41b5576cdd03a7" providerId="LiveId" clId="{51A62DCA-BAA4-4C02-8D06-5A0BCEB5836C}" dt="2024-08-22T13:33:39.237" v="1" actId="47"/>
        <pc:sldMasterMkLst>
          <pc:docMk/>
          <pc:sldMasterMk cId="0" sldId="2147483711"/>
        </pc:sldMasterMkLst>
        <pc:sldLayoutChg chg="del">
          <pc:chgData name="Jacinta R" userId="9d41b5576cdd03a7" providerId="LiveId" clId="{51A62DCA-BAA4-4C02-8D06-5A0BCEB5836C}" dt="2024-08-22T13:33:37.980" v="0" actId="47"/>
          <pc:sldLayoutMkLst>
            <pc:docMk/>
            <pc:sldMasterMk cId="0" sldId="2147483711"/>
            <pc:sldLayoutMk cId="0" sldId="2147483662"/>
          </pc:sldLayoutMkLst>
        </pc:sldLayoutChg>
        <pc:sldLayoutChg chg="del">
          <pc:chgData name="Jacinta R" userId="9d41b5576cdd03a7" providerId="LiveId" clId="{51A62DCA-BAA4-4C02-8D06-5A0BCEB5836C}" dt="2024-08-22T13:33:39.237" v="1" actId="47"/>
          <pc:sldLayoutMkLst>
            <pc:docMk/>
            <pc:sldMasterMk cId="0" sldId="2147483711"/>
            <pc:sldLayoutMk cId="0"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c7e36bced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c7e36bced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00ba22d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00ba22d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00ba22d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00ba22d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03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00ba22d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00ba22d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793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00ba22d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00ba22d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910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00ba22d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00ba22d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00ba22d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00ba22d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3901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3.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25.png"/><Relationship Id="rId17"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4">
  <p:cSld name="CUSTOM_48">
    <p:spTree>
      <p:nvGrpSpPr>
        <p:cNvPr id="1" name="Shape 1156"/>
        <p:cNvGrpSpPr/>
        <p:nvPr/>
      </p:nvGrpSpPr>
      <p:grpSpPr>
        <a:xfrm>
          <a:off x="0" y="0"/>
          <a:ext cx="0" cy="0"/>
          <a:chOff x="0" y="0"/>
          <a:chExt cx="0" cy="0"/>
        </a:xfrm>
      </p:grpSpPr>
      <p:pic>
        <p:nvPicPr>
          <p:cNvPr id="1157" name="Google Shape;1157;p63"/>
          <p:cNvPicPr preferRelativeResize="0"/>
          <p:nvPr/>
        </p:nvPicPr>
        <p:blipFill>
          <a:blip r:embed="rId2">
            <a:alphaModFix amt="15000"/>
          </a:blip>
          <a:stretch>
            <a:fillRect/>
          </a:stretch>
        </p:blipFill>
        <p:spPr>
          <a:xfrm rot="8764058">
            <a:off x="-440356" y="-1061820"/>
            <a:ext cx="4987634" cy="9550863"/>
          </a:xfrm>
          <a:prstGeom prst="rect">
            <a:avLst/>
          </a:prstGeom>
          <a:noFill/>
          <a:ln>
            <a:noFill/>
          </a:ln>
        </p:spPr>
      </p:pic>
      <p:pic>
        <p:nvPicPr>
          <p:cNvPr id="1158" name="Google Shape;1158;p63"/>
          <p:cNvPicPr preferRelativeResize="0"/>
          <p:nvPr/>
        </p:nvPicPr>
        <p:blipFill>
          <a:blip r:embed="rId3">
            <a:alphaModFix/>
          </a:blip>
          <a:stretch>
            <a:fillRect/>
          </a:stretch>
        </p:blipFill>
        <p:spPr>
          <a:xfrm>
            <a:off x="3316275" y="1210699"/>
            <a:ext cx="549750" cy="497702"/>
          </a:xfrm>
          <a:prstGeom prst="rect">
            <a:avLst/>
          </a:prstGeom>
          <a:noFill/>
          <a:ln>
            <a:noFill/>
          </a:ln>
        </p:spPr>
      </p:pic>
      <p:pic>
        <p:nvPicPr>
          <p:cNvPr id="1159" name="Google Shape;1159;p63"/>
          <p:cNvPicPr preferRelativeResize="0"/>
          <p:nvPr/>
        </p:nvPicPr>
        <p:blipFill rotWithShape="1">
          <a:blip r:embed="rId4">
            <a:alphaModFix/>
          </a:blip>
          <a:srcRect l="9978" t="7909" r="6171" b="5839"/>
          <a:stretch/>
        </p:blipFill>
        <p:spPr>
          <a:xfrm rot="-10799982">
            <a:off x="-487283" y="3791734"/>
            <a:ext cx="3944627" cy="1831556"/>
          </a:xfrm>
          <a:prstGeom prst="rect">
            <a:avLst/>
          </a:prstGeom>
          <a:noFill/>
          <a:ln>
            <a:noFill/>
          </a:ln>
        </p:spPr>
      </p:pic>
      <p:pic>
        <p:nvPicPr>
          <p:cNvPr id="1160" name="Google Shape;1160;p63"/>
          <p:cNvPicPr preferRelativeResize="0"/>
          <p:nvPr/>
        </p:nvPicPr>
        <p:blipFill>
          <a:blip r:embed="rId5">
            <a:alphaModFix amt="84000"/>
          </a:blip>
          <a:stretch>
            <a:fillRect/>
          </a:stretch>
        </p:blipFill>
        <p:spPr>
          <a:xfrm rot="-1867450">
            <a:off x="1562686" y="-63412"/>
            <a:ext cx="754689" cy="1490059"/>
          </a:xfrm>
          <a:prstGeom prst="rect">
            <a:avLst/>
          </a:prstGeom>
          <a:noFill/>
          <a:ln>
            <a:noFill/>
          </a:ln>
        </p:spPr>
      </p:pic>
      <p:pic>
        <p:nvPicPr>
          <p:cNvPr id="1161" name="Google Shape;1161;p63"/>
          <p:cNvPicPr preferRelativeResize="0"/>
          <p:nvPr/>
        </p:nvPicPr>
        <p:blipFill>
          <a:blip r:embed="rId6">
            <a:alphaModFix amt="70000"/>
          </a:blip>
          <a:stretch>
            <a:fillRect/>
          </a:stretch>
        </p:blipFill>
        <p:spPr>
          <a:xfrm rot="-3160047">
            <a:off x="736134" y="412761"/>
            <a:ext cx="549172" cy="1802739"/>
          </a:xfrm>
          <a:prstGeom prst="rect">
            <a:avLst/>
          </a:prstGeom>
          <a:noFill/>
          <a:ln>
            <a:noFill/>
          </a:ln>
        </p:spPr>
      </p:pic>
      <p:pic>
        <p:nvPicPr>
          <p:cNvPr id="1162" name="Google Shape;1162;p63"/>
          <p:cNvPicPr preferRelativeResize="0"/>
          <p:nvPr/>
        </p:nvPicPr>
        <p:blipFill>
          <a:blip r:embed="rId7">
            <a:alphaModFix amt="78000"/>
          </a:blip>
          <a:stretch>
            <a:fillRect/>
          </a:stretch>
        </p:blipFill>
        <p:spPr>
          <a:xfrm rot="-2749321">
            <a:off x="1079999" y="52251"/>
            <a:ext cx="382175" cy="1490055"/>
          </a:xfrm>
          <a:prstGeom prst="rect">
            <a:avLst/>
          </a:prstGeom>
          <a:noFill/>
          <a:ln>
            <a:noFill/>
          </a:ln>
        </p:spPr>
      </p:pic>
      <p:pic>
        <p:nvPicPr>
          <p:cNvPr id="1163" name="Google Shape;1163;p63"/>
          <p:cNvPicPr preferRelativeResize="0"/>
          <p:nvPr/>
        </p:nvPicPr>
        <p:blipFill>
          <a:blip r:embed="rId7">
            <a:alphaModFix amt="78000"/>
          </a:blip>
          <a:stretch>
            <a:fillRect/>
          </a:stretch>
        </p:blipFill>
        <p:spPr>
          <a:xfrm rot="-946358">
            <a:off x="2362917" y="270980"/>
            <a:ext cx="295880" cy="805595"/>
          </a:xfrm>
          <a:prstGeom prst="rect">
            <a:avLst/>
          </a:prstGeom>
          <a:noFill/>
          <a:ln>
            <a:noFill/>
          </a:ln>
        </p:spPr>
      </p:pic>
      <p:pic>
        <p:nvPicPr>
          <p:cNvPr id="1164" name="Google Shape;1164;p63"/>
          <p:cNvPicPr preferRelativeResize="0"/>
          <p:nvPr/>
        </p:nvPicPr>
        <p:blipFill>
          <a:blip r:embed="rId8">
            <a:alphaModFix/>
          </a:blip>
          <a:stretch>
            <a:fillRect/>
          </a:stretch>
        </p:blipFill>
        <p:spPr>
          <a:xfrm rot="2019257">
            <a:off x="1656505" y="2777377"/>
            <a:ext cx="1134280" cy="2239512"/>
          </a:xfrm>
          <a:prstGeom prst="rect">
            <a:avLst/>
          </a:prstGeom>
          <a:noFill/>
          <a:ln>
            <a:noFill/>
          </a:ln>
        </p:spPr>
      </p:pic>
      <p:pic>
        <p:nvPicPr>
          <p:cNvPr id="1165" name="Google Shape;1165;p63"/>
          <p:cNvPicPr preferRelativeResize="0"/>
          <p:nvPr/>
        </p:nvPicPr>
        <p:blipFill>
          <a:blip r:embed="rId9">
            <a:alphaModFix amt="75000"/>
          </a:blip>
          <a:stretch>
            <a:fillRect/>
          </a:stretch>
        </p:blipFill>
        <p:spPr>
          <a:xfrm rot="-4500019">
            <a:off x="7161522" y="4267457"/>
            <a:ext cx="384642" cy="367290"/>
          </a:xfrm>
          <a:prstGeom prst="rect">
            <a:avLst/>
          </a:prstGeom>
          <a:noFill/>
          <a:ln>
            <a:noFill/>
          </a:ln>
        </p:spPr>
      </p:pic>
      <p:pic>
        <p:nvPicPr>
          <p:cNvPr id="1166" name="Google Shape;1166;p63"/>
          <p:cNvPicPr preferRelativeResize="0"/>
          <p:nvPr/>
        </p:nvPicPr>
        <p:blipFill>
          <a:blip r:embed="rId6">
            <a:alphaModFix amt="70000"/>
          </a:blip>
          <a:stretch>
            <a:fillRect/>
          </a:stretch>
        </p:blipFill>
        <p:spPr>
          <a:xfrm rot="833795">
            <a:off x="2003977" y="2287555"/>
            <a:ext cx="549171" cy="1117720"/>
          </a:xfrm>
          <a:prstGeom prst="rect">
            <a:avLst/>
          </a:prstGeom>
          <a:noFill/>
          <a:ln>
            <a:noFill/>
          </a:ln>
        </p:spPr>
      </p:pic>
      <p:pic>
        <p:nvPicPr>
          <p:cNvPr id="1167" name="Google Shape;1167;p63"/>
          <p:cNvPicPr preferRelativeResize="0"/>
          <p:nvPr/>
        </p:nvPicPr>
        <p:blipFill rotWithShape="1">
          <a:blip r:embed="rId10">
            <a:alphaModFix/>
          </a:blip>
          <a:srcRect l="9978" t="7909" r="6171" b="5839"/>
          <a:stretch/>
        </p:blipFill>
        <p:spPr>
          <a:xfrm rot="901132" flipH="1">
            <a:off x="-1028617" y="1398467"/>
            <a:ext cx="3165530" cy="1831552"/>
          </a:xfrm>
          <a:prstGeom prst="rect">
            <a:avLst/>
          </a:prstGeom>
          <a:noFill/>
          <a:ln>
            <a:noFill/>
          </a:ln>
        </p:spPr>
      </p:pic>
      <p:pic>
        <p:nvPicPr>
          <p:cNvPr id="1168" name="Google Shape;1168;p63"/>
          <p:cNvPicPr preferRelativeResize="0"/>
          <p:nvPr/>
        </p:nvPicPr>
        <p:blipFill>
          <a:blip r:embed="rId11">
            <a:alphaModFix amt="95000"/>
          </a:blip>
          <a:stretch>
            <a:fillRect/>
          </a:stretch>
        </p:blipFill>
        <p:spPr>
          <a:xfrm rot="-2950540">
            <a:off x="8121274" y="3806012"/>
            <a:ext cx="819702" cy="1802999"/>
          </a:xfrm>
          <a:prstGeom prst="rect">
            <a:avLst/>
          </a:prstGeom>
          <a:noFill/>
          <a:ln>
            <a:noFill/>
          </a:ln>
        </p:spPr>
      </p:pic>
      <p:pic>
        <p:nvPicPr>
          <p:cNvPr id="1169" name="Google Shape;1169;p63"/>
          <p:cNvPicPr preferRelativeResize="0"/>
          <p:nvPr/>
        </p:nvPicPr>
        <p:blipFill>
          <a:blip r:embed="rId2">
            <a:alphaModFix amt="15000"/>
          </a:blip>
          <a:stretch>
            <a:fillRect/>
          </a:stretch>
        </p:blipFill>
        <p:spPr>
          <a:xfrm rot="8397697">
            <a:off x="8205423" y="4013812"/>
            <a:ext cx="2125804" cy="3081864"/>
          </a:xfrm>
          <a:prstGeom prst="rect">
            <a:avLst/>
          </a:prstGeom>
          <a:noFill/>
          <a:ln>
            <a:noFill/>
          </a:ln>
        </p:spPr>
      </p:pic>
      <p:pic>
        <p:nvPicPr>
          <p:cNvPr id="1170" name="Google Shape;1170;p63"/>
          <p:cNvPicPr preferRelativeResize="0"/>
          <p:nvPr/>
        </p:nvPicPr>
        <p:blipFill>
          <a:blip r:embed="rId12">
            <a:alphaModFix/>
          </a:blip>
          <a:stretch>
            <a:fillRect/>
          </a:stretch>
        </p:blipFill>
        <p:spPr>
          <a:xfrm>
            <a:off x="7981050" y="138999"/>
            <a:ext cx="885898" cy="801999"/>
          </a:xfrm>
          <a:prstGeom prst="rect">
            <a:avLst/>
          </a:prstGeom>
          <a:noFill/>
          <a:ln>
            <a:noFill/>
          </a:ln>
        </p:spPr>
      </p:pic>
      <p:pic>
        <p:nvPicPr>
          <p:cNvPr id="1171" name="Google Shape;1171;p63"/>
          <p:cNvPicPr preferRelativeResize="0"/>
          <p:nvPr/>
        </p:nvPicPr>
        <p:blipFill>
          <a:blip r:embed="rId13">
            <a:alphaModFix/>
          </a:blip>
          <a:stretch>
            <a:fillRect/>
          </a:stretch>
        </p:blipFill>
        <p:spPr>
          <a:xfrm rot="-10150829" flipH="1">
            <a:off x="-1217522" y="2086892"/>
            <a:ext cx="2966817" cy="291026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2945100" y="2847513"/>
            <a:ext cx="3253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2974650" y="964165"/>
            <a:ext cx="31947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 name="Google Shape;46;p3"/>
          <p:cNvSpPr txBox="1">
            <a:spLocks noGrp="1"/>
          </p:cNvSpPr>
          <p:nvPr>
            <p:ph type="subTitle" idx="1"/>
          </p:nvPr>
        </p:nvSpPr>
        <p:spPr>
          <a:xfrm>
            <a:off x="3067350" y="3574125"/>
            <a:ext cx="3009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7" name="Google Shape;47;p3"/>
          <p:cNvPicPr preferRelativeResize="0"/>
          <p:nvPr/>
        </p:nvPicPr>
        <p:blipFill>
          <a:blip r:embed="rId2">
            <a:alphaModFix amt="15000"/>
          </a:blip>
          <a:stretch>
            <a:fillRect/>
          </a:stretch>
        </p:blipFill>
        <p:spPr>
          <a:xfrm rot="7404582">
            <a:off x="-1366231" y="183455"/>
            <a:ext cx="4987634" cy="9550863"/>
          </a:xfrm>
          <a:prstGeom prst="rect">
            <a:avLst/>
          </a:prstGeom>
          <a:noFill/>
          <a:ln>
            <a:noFill/>
          </a:ln>
        </p:spPr>
      </p:pic>
      <p:pic>
        <p:nvPicPr>
          <p:cNvPr id="48" name="Google Shape;48;p3"/>
          <p:cNvPicPr preferRelativeResize="0"/>
          <p:nvPr/>
        </p:nvPicPr>
        <p:blipFill>
          <a:blip r:embed="rId3">
            <a:alphaModFix amt="80000"/>
          </a:blip>
          <a:stretch>
            <a:fillRect/>
          </a:stretch>
        </p:blipFill>
        <p:spPr>
          <a:xfrm>
            <a:off x="-1009975" y="2543475"/>
            <a:ext cx="3317075" cy="3192901"/>
          </a:xfrm>
          <a:prstGeom prst="rect">
            <a:avLst/>
          </a:prstGeom>
          <a:noFill/>
          <a:ln>
            <a:noFill/>
          </a:ln>
        </p:spPr>
      </p:pic>
      <p:pic>
        <p:nvPicPr>
          <p:cNvPr id="49" name="Google Shape;49;p3"/>
          <p:cNvPicPr preferRelativeResize="0"/>
          <p:nvPr/>
        </p:nvPicPr>
        <p:blipFill>
          <a:blip r:embed="rId4">
            <a:alphaModFix amt="84000"/>
          </a:blip>
          <a:stretch>
            <a:fillRect/>
          </a:stretch>
        </p:blipFill>
        <p:spPr>
          <a:xfrm rot="4048042">
            <a:off x="1883022" y="3711587"/>
            <a:ext cx="904429" cy="1785705"/>
          </a:xfrm>
          <a:prstGeom prst="rect">
            <a:avLst/>
          </a:prstGeom>
          <a:noFill/>
          <a:ln>
            <a:noFill/>
          </a:ln>
        </p:spPr>
      </p:pic>
      <p:pic>
        <p:nvPicPr>
          <p:cNvPr id="50" name="Google Shape;50;p3"/>
          <p:cNvPicPr preferRelativeResize="0"/>
          <p:nvPr/>
        </p:nvPicPr>
        <p:blipFill rotWithShape="1">
          <a:blip r:embed="rId5">
            <a:alphaModFix amt="57000"/>
          </a:blip>
          <a:srcRect l="9978" t="7909" r="6171" b="5839"/>
          <a:stretch/>
        </p:blipFill>
        <p:spPr>
          <a:xfrm rot="8100016">
            <a:off x="-663359" y="186726"/>
            <a:ext cx="3165521" cy="1831550"/>
          </a:xfrm>
          <a:prstGeom prst="rect">
            <a:avLst/>
          </a:prstGeom>
          <a:noFill/>
          <a:ln>
            <a:noFill/>
          </a:ln>
        </p:spPr>
      </p:pic>
      <p:pic>
        <p:nvPicPr>
          <p:cNvPr id="51" name="Google Shape;51;p3"/>
          <p:cNvPicPr preferRelativeResize="0"/>
          <p:nvPr/>
        </p:nvPicPr>
        <p:blipFill>
          <a:blip r:embed="rId6">
            <a:alphaModFix amt="95000"/>
          </a:blip>
          <a:stretch>
            <a:fillRect/>
          </a:stretch>
        </p:blipFill>
        <p:spPr>
          <a:xfrm rot="2235070" flipH="1">
            <a:off x="7101801" y="2928075"/>
            <a:ext cx="2337922" cy="3566324"/>
          </a:xfrm>
          <a:prstGeom prst="rect">
            <a:avLst/>
          </a:prstGeom>
          <a:noFill/>
          <a:ln>
            <a:noFill/>
          </a:ln>
        </p:spPr>
      </p:pic>
      <p:pic>
        <p:nvPicPr>
          <p:cNvPr id="52" name="Google Shape;52;p3"/>
          <p:cNvPicPr preferRelativeResize="0"/>
          <p:nvPr/>
        </p:nvPicPr>
        <p:blipFill>
          <a:blip r:embed="rId7">
            <a:alphaModFix/>
          </a:blip>
          <a:stretch>
            <a:fillRect/>
          </a:stretch>
        </p:blipFill>
        <p:spPr>
          <a:xfrm rot="2699997">
            <a:off x="81430" y="1508177"/>
            <a:ext cx="1134280" cy="2239512"/>
          </a:xfrm>
          <a:prstGeom prst="rect">
            <a:avLst/>
          </a:prstGeom>
          <a:noFill/>
          <a:ln>
            <a:noFill/>
          </a:ln>
        </p:spPr>
      </p:pic>
      <p:pic>
        <p:nvPicPr>
          <p:cNvPr id="53" name="Google Shape;53;p3"/>
          <p:cNvPicPr preferRelativeResize="0"/>
          <p:nvPr/>
        </p:nvPicPr>
        <p:blipFill>
          <a:blip r:embed="rId8">
            <a:alphaModFix/>
          </a:blip>
          <a:stretch>
            <a:fillRect/>
          </a:stretch>
        </p:blipFill>
        <p:spPr>
          <a:xfrm rot="8492988">
            <a:off x="2260801" y="938360"/>
            <a:ext cx="362621" cy="328280"/>
          </a:xfrm>
          <a:prstGeom prst="rect">
            <a:avLst/>
          </a:prstGeom>
          <a:noFill/>
          <a:ln>
            <a:noFill/>
          </a:ln>
        </p:spPr>
      </p:pic>
      <p:pic>
        <p:nvPicPr>
          <p:cNvPr id="54" name="Google Shape;54;p3"/>
          <p:cNvPicPr preferRelativeResize="0"/>
          <p:nvPr/>
        </p:nvPicPr>
        <p:blipFill>
          <a:blip r:embed="rId9">
            <a:alphaModFix/>
          </a:blip>
          <a:stretch>
            <a:fillRect/>
          </a:stretch>
        </p:blipFill>
        <p:spPr>
          <a:xfrm rot="-4499999">
            <a:off x="7227926" y="1969124"/>
            <a:ext cx="2729251" cy="2606200"/>
          </a:xfrm>
          <a:prstGeom prst="rect">
            <a:avLst/>
          </a:prstGeom>
          <a:noFill/>
          <a:ln>
            <a:noFill/>
          </a:ln>
        </p:spPr>
      </p:pic>
      <p:pic>
        <p:nvPicPr>
          <p:cNvPr id="55" name="Google Shape;55;p3"/>
          <p:cNvPicPr preferRelativeResize="0"/>
          <p:nvPr/>
        </p:nvPicPr>
        <p:blipFill>
          <a:blip r:embed="rId8">
            <a:alphaModFix/>
          </a:blip>
          <a:stretch>
            <a:fillRect/>
          </a:stretch>
        </p:blipFill>
        <p:spPr>
          <a:xfrm>
            <a:off x="8046800" y="1234862"/>
            <a:ext cx="885898" cy="801999"/>
          </a:xfrm>
          <a:prstGeom prst="rect">
            <a:avLst/>
          </a:prstGeom>
          <a:noFill/>
          <a:ln>
            <a:noFill/>
          </a:ln>
        </p:spPr>
      </p:pic>
      <p:pic>
        <p:nvPicPr>
          <p:cNvPr id="56" name="Google Shape;56;p3"/>
          <p:cNvPicPr preferRelativeResize="0"/>
          <p:nvPr/>
        </p:nvPicPr>
        <p:blipFill>
          <a:blip r:embed="rId10">
            <a:alphaModFix amt="78000"/>
          </a:blip>
          <a:stretch>
            <a:fillRect/>
          </a:stretch>
        </p:blipFill>
        <p:spPr>
          <a:xfrm rot="-2700009">
            <a:off x="8079673" y="779769"/>
            <a:ext cx="382175" cy="1490057"/>
          </a:xfrm>
          <a:prstGeom prst="rect">
            <a:avLst/>
          </a:prstGeom>
          <a:noFill/>
          <a:ln>
            <a:noFill/>
          </a:ln>
        </p:spPr>
      </p:pic>
      <p:pic>
        <p:nvPicPr>
          <p:cNvPr id="57" name="Google Shape;57;p3"/>
          <p:cNvPicPr preferRelativeResize="0"/>
          <p:nvPr/>
        </p:nvPicPr>
        <p:blipFill>
          <a:blip r:embed="rId2">
            <a:alphaModFix amt="15000"/>
          </a:blip>
          <a:stretch>
            <a:fillRect/>
          </a:stretch>
        </p:blipFill>
        <p:spPr>
          <a:xfrm rot="-7769812" flipH="1">
            <a:off x="5777673" y="3927423"/>
            <a:ext cx="2125805" cy="3081865"/>
          </a:xfrm>
          <a:prstGeom prst="rect">
            <a:avLst/>
          </a:prstGeom>
          <a:noFill/>
          <a:ln>
            <a:noFill/>
          </a:ln>
        </p:spPr>
      </p:pic>
      <p:pic>
        <p:nvPicPr>
          <p:cNvPr id="58" name="Google Shape;58;p3"/>
          <p:cNvPicPr preferRelativeResize="0"/>
          <p:nvPr/>
        </p:nvPicPr>
        <p:blipFill>
          <a:blip r:embed="rId11">
            <a:alphaModFix amt="75000"/>
          </a:blip>
          <a:stretch>
            <a:fillRect/>
          </a:stretch>
        </p:blipFill>
        <p:spPr>
          <a:xfrm rot="5946572">
            <a:off x="7924437" y="645009"/>
            <a:ext cx="199004" cy="190015"/>
          </a:xfrm>
          <a:prstGeom prst="rect">
            <a:avLst/>
          </a:prstGeom>
          <a:noFill/>
          <a:ln>
            <a:noFill/>
          </a:ln>
        </p:spPr>
      </p:pic>
      <p:pic>
        <p:nvPicPr>
          <p:cNvPr id="59" name="Google Shape;59;p3"/>
          <p:cNvPicPr preferRelativeResize="0"/>
          <p:nvPr/>
        </p:nvPicPr>
        <p:blipFill>
          <a:blip r:embed="rId12">
            <a:alphaModFix amt="84000"/>
          </a:blip>
          <a:stretch>
            <a:fillRect/>
          </a:stretch>
        </p:blipFill>
        <p:spPr>
          <a:xfrm rot="-8717672">
            <a:off x="8401399" y="898156"/>
            <a:ext cx="176699" cy="168718"/>
          </a:xfrm>
          <a:prstGeom prst="rect">
            <a:avLst/>
          </a:prstGeom>
          <a:noFill/>
          <a:ln>
            <a:noFill/>
          </a:ln>
        </p:spPr>
      </p:pic>
      <p:pic>
        <p:nvPicPr>
          <p:cNvPr id="60" name="Google Shape;60;p3"/>
          <p:cNvPicPr preferRelativeResize="0"/>
          <p:nvPr/>
        </p:nvPicPr>
        <p:blipFill>
          <a:blip r:embed="rId7">
            <a:alphaModFix/>
          </a:blip>
          <a:stretch>
            <a:fillRect/>
          </a:stretch>
        </p:blipFill>
        <p:spPr>
          <a:xfrm rot="-7308893">
            <a:off x="8462956" y="-944873"/>
            <a:ext cx="1134279" cy="2239512"/>
          </a:xfrm>
          <a:prstGeom prst="rect">
            <a:avLst/>
          </a:prstGeom>
          <a:noFill/>
          <a:ln>
            <a:noFill/>
          </a:ln>
        </p:spPr>
      </p:pic>
      <p:pic>
        <p:nvPicPr>
          <p:cNvPr id="61" name="Google Shape;61;p3"/>
          <p:cNvPicPr preferRelativeResize="0"/>
          <p:nvPr/>
        </p:nvPicPr>
        <p:blipFill>
          <a:blip r:embed="rId13">
            <a:alphaModFix/>
          </a:blip>
          <a:stretch>
            <a:fillRect/>
          </a:stretch>
        </p:blipFill>
        <p:spPr>
          <a:xfrm rot="3656161">
            <a:off x="1908930" y="3145179"/>
            <a:ext cx="467759" cy="4234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5">
  <p:cSld name="CUSTOM_28">
    <p:spTree>
      <p:nvGrpSpPr>
        <p:cNvPr id="1" name="Shape 289"/>
        <p:cNvGrpSpPr/>
        <p:nvPr/>
      </p:nvGrpSpPr>
      <p:grpSpPr>
        <a:xfrm>
          <a:off x="0" y="0"/>
          <a:ext cx="0" cy="0"/>
          <a:chOff x="0" y="0"/>
          <a:chExt cx="0" cy="0"/>
        </a:xfrm>
      </p:grpSpPr>
      <p:pic>
        <p:nvPicPr>
          <p:cNvPr id="290" name="Google Shape;290;p17"/>
          <p:cNvPicPr preferRelativeResize="0"/>
          <p:nvPr/>
        </p:nvPicPr>
        <p:blipFill>
          <a:blip r:embed="rId2">
            <a:alphaModFix amt="15000"/>
          </a:blip>
          <a:stretch>
            <a:fillRect/>
          </a:stretch>
        </p:blipFill>
        <p:spPr>
          <a:xfrm rot="-8489190" flipH="1">
            <a:off x="7086538" y="1523283"/>
            <a:ext cx="3357198" cy="6428724"/>
          </a:xfrm>
          <a:prstGeom prst="rect">
            <a:avLst/>
          </a:prstGeom>
          <a:noFill/>
          <a:ln>
            <a:noFill/>
          </a:ln>
        </p:spPr>
      </p:pic>
      <p:pic>
        <p:nvPicPr>
          <p:cNvPr id="291" name="Google Shape;291;p17"/>
          <p:cNvPicPr preferRelativeResize="0"/>
          <p:nvPr/>
        </p:nvPicPr>
        <p:blipFill>
          <a:blip r:embed="rId3">
            <a:alphaModFix/>
          </a:blip>
          <a:stretch>
            <a:fillRect/>
          </a:stretch>
        </p:blipFill>
        <p:spPr>
          <a:xfrm rot="-7720367">
            <a:off x="5654563" y="4363108"/>
            <a:ext cx="1134279" cy="2239512"/>
          </a:xfrm>
          <a:prstGeom prst="rect">
            <a:avLst/>
          </a:prstGeom>
          <a:noFill/>
          <a:ln>
            <a:noFill/>
          </a:ln>
        </p:spPr>
      </p:pic>
      <p:pic>
        <p:nvPicPr>
          <p:cNvPr id="292" name="Google Shape;292;p17"/>
          <p:cNvPicPr preferRelativeResize="0"/>
          <p:nvPr/>
        </p:nvPicPr>
        <p:blipFill>
          <a:blip r:embed="rId2">
            <a:alphaModFix amt="15000"/>
          </a:blip>
          <a:stretch>
            <a:fillRect/>
          </a:stretch>
        </p:blipFill>
        <p:spPr>
          <a:xfrm rot="-2402289">
            <a:off x="5179391" y="-1054206"/>
            <a:ext cx="3889291" cy="5970726"/>
          </a:xfrm>
          <a:prstGeom prst="rect">
            <a:avLst/>
          </a:prstGeom>
          <a:noFill/>
          <a:ln>
            <a:noFill/>
          </a:ln>
        </p:spPr>
      </p:pic>
      <p:pic>
        <p:nvPicPr>
          <p:cNvPr id="293" name="Google Shape;293;p17"/>
          <p:cNvPicPr preferRelativeResize="0"/>
          <p:nvPr/>
        </p:nvPicPr>
        <p:blipFill>
          <a:blip r:embed="rId4">
            <a:alphaModFix amt="84000"/>
          </a:blip>
          <a:stretch>
            <a:fillRect/>
          </a:stretch>
        </p:blipFill>
        <p:spPr>
          <a:xfrm rot="-5845425">
            <a:off x="6061887" y="1548349"/>
            <a:ext cx="754690" cy="1490058"/>
          </a:xfrm>
          <a:prstGeom prst="rect">
            <a:avLst/>
          </a:prstGeom>
          <a:noFill/>
          <a:ln>
            <a:noFill/>
          </a:ln>
        </p:spPr>
      </p:pic>
      <p:pic>
        <p:nvPicPr>
          <p:cNvPr id="294" name="Google Shape;294;p17"/>
          <p:cNvPicPr preferRelativeResize="0"/>
          <p:nvPr/>
        </p:nvPicPr>
        <p:blipFill>
          <a:blip r:embed="rId5">
            <a:alphaModFix amt="70000"/>
          </a:blip>
          <a:stretch>
            <a:fillRect/>
          </a:stretch>
        </p:blipFill>
        <p:spPr>
          <a:xfrm rot="-7143061">
            <a:off x="6567739" y="2441392"/>
            <a:ext cx="549173" cy="1802739"/>
          </a:xfrm>
          <a:prstGeom prst="rect">
            <a:avLst/>
          </a:prstGeom>
          <a:noFill/>
          <a:ln>
            <a:noFill/>
          </a:ln>
        </p:spPr>
      </p:pic>
      <p:pic>
        <p:nvPicPr>
          <p:cNvPr id="295" name="Google Shape;295;p17"/>
          <p:cNvPicPr preferRelativeResize="0"/>
          <p:nvPr/>
        </p:nvPicPr>
        <p:blipFill>
          <a:blip r:embed="rId6">
            <a:alphaModFix amt="78000"/>
          </a:blip>
          <a:stretch>
            <a:fillRect/>
          </a:stretch>
        </p:blipFill>
        <p:spPr>
          <a:xfrm rot="-6940506">
            <a:off x="5846225" y="2375937"/>
            <a:ext cx="382174" cy="1490056"/>
          </a:xfrm>
          <a:prstGeom prst="rect">
            <a:avLst/>
          </a:prstGeom>
          <a:noFill/>
          <a:ln>
            <a:noFill/>
          </a:ln>
        </p:spPr>
      </p:pic>
      <p:pic>
        <p:nvPicPr>
          <p:cNvPr id="296" name="Google Shape;296;p17"/>
          <p:cNvPicPr preferRelativeResize="0"/>
          <p:nvPr/>
        </p:nvPicPr>
        <p:blipFill>
          <a:blip r:embed="rId7">
            <a:alphaModFix amt="80000"/>
          </a:blip>
          <a:stretch>
            <a:fillRect/>
          </a:stretch>
        </p:blipFill>
        <p:spPr>
          <a:xfrm rot="10800000">
            <a:off x="6854862" y="2676755"/>
            <a:ext cx="3317075" cy="3192901"/>
          </a:xfrm>
          <a:prstGeom prst="rect">
            <a:avLst/>
          </a:prstGeom>
          <a:noFill/>
          <a:ln>
            <a:noFill/>
          </a:ln>
        </p:spPr>
      </p:pic>
      <p:pic>
        <p:nvPicPr>
          <p:cNvPr id="297" name="Google Shape;297;p17"/>
          <p:cNvPicPr preferRelativeResize="0"/>
          <p:nvPr/>
        </p:nvPicPr>
        <p:blipFill>
          <a:blip r:embed="rId8">
            <a:alphaModFix amt="95000"/>
          </a:blip>
          <a:stretch>
            <a:fillRect/>
          </a:stretch>
        </p:blipFill>
        <p:spPr>
          <a:xfrm rot="-2848231" flipH="1">
            <a:off x="7790139" y="680858"/>
            <a:ext cx="2337922" cy="3566323"/>
          </a:xfrm>
          <a:prstGeom prst="rect">
            <a:avLst/>
          </a:prstGeom>
          <a:noFill/>
          <a:ln>
            <a:noFill/>
          </a:ln>
        </p:spPr>
      </p:pic>
      <p:pic>
        <p:nvPicPr>
          <p:cNvPr id="298" name="Google Shape;298;p17"/>
          <p:cNvPicPr preferRelativeResize="0"/>
          <p:nvPr/>
        </p:nvPicPr>
        <p:blipFill>
          <a:blip r:embed="rId5">
            <a:alphaModFix amt="70000"/>
          </a:blip>
          <a:stretch>
            <a:fillRect/>
          </a:stretch>
        </p:blipFill>
        <p:spPr>
          <a:xfrm rot="-9067031">
            <a:off x="6851625" y="5190756"/>
            <a:ext cx="549173" cy="1802737"/>
          </a:xfrm>
          <a:prstGeom prst="rect">
            <a:avLst/>
          </a:prstGeom>
          <a:noFill/>
          <a:ln>
            <a:noFill/>
          </a:ln>
        </p:spPr>
      </p:pic>
      <p:pic>
        <p:nvPicPr>
          <p:cNvPr id="299" name="Google Shape;299;p17"/>
          <p:cNvPicPr preferRelativeResize="0"/>
          <p:nvPr/>
        </p:nvPicPr>
        <p:blipFill>
          <a:blip r:embed="rId9">
            <a:alphaModFix amt="92000"/>
          </a:blip>
          <a:stretch>
            <a:fillRect/>
          </a:stretch>
        </p:blipFill>
        <p:spPr>
          <a:xfrm rot="9911164">
            <a:off x="6790204" y="4483535"/>
            <a:ext cx="224700" cy="203423"/>
          </a:xfrm>
          <a:prstGeom prst="rect">
            <a:avLst/>
          </a:prstGeom>
          <a:noFill/>
          <a:ln>
            <a:noFill/>
          </a:ln>
        </p:spPr>
      </p:pic>
      <p:pic>
        <p:nvPicPr>
          <p:cNvPr id="300" name="Google Shape;300;p17"/>
          <p:cNvPicPr preferRelativeResize="0"/>
          <p:nvPr/>
        </p:nvPicPr>
        <p:blipFill>
          <a:blip r:embed="rId10">
            <a:alphaModFix amt="85000"/>
          </a:blip>
          <a:stretch>
            <a:fillRect/>
          </a:stretch>
        </p:blipFill>
        <p:spPr>
          <a:xfrm rot="9911164">
            <a:off x="6812404" y="2677760"/>
            <a:ext cx="224700" cy="203423"/>
          </a:xfrm>
          <a:prstGeom prst="rect">
            <a:avLst/>
          </a:prstGeom>
          <a:noFill/>
          <a:ln>
            <a:noFill/>
          </a:ln>
        </p:spPr>
      </p:pic>
      <p:pic>
        <p:nvPicPr>
          <p:cNvPr id="301" name="Google Shape;301;p17"/>
          <p:cNvPicPr preferRelativeResize="0"/>
          <p:nvPr/>
        </p:nvPicPr>
        <p:blipFill>
          <a:blip r:embed="rId11">
            <a:alphaModFix amt="87000"/>
          </a:blip>
          <a:stretch>
            <a:fillRect/>
          </a:stretch>
        </p:blipFill>
        <p:spPr>
          <a:xfrm rot="-7836186">
            <a:off x="5374259" y="3756578"/>
            <a:ext cx="1193432" cy="1138660"/>
          </a:xfrm>
          <a:prstGeom prst="rect">
            <a:avLst/>
          </a:prstGeom>
          <a:noFill/>
          <a:ln>
            <a:noFill/>
          </a:ln>
        </p:spPr>
      </p:pic>
      <p:sp>
        <p:nvSpPr>
          <p:cNvPr id="302" name="Google Shape;302;p17"/>
          <p:cNvSpPr txBox="1">
            <a:spLocks noGrp="1"/>
          </p:cNvSpPr>
          <p:nvPr>
            <p:ph type="title"/>
          </p:nvPr>
        </p:nvSpPr>
        <p:spPr>
          <a:xfrm>
            <a:off x="722125" y="2213945"/>
            <a:ext cx="3485700" cy="84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51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3" name="Google Shape;303;p17"/>
          <p:cNvSpPr txBox="1">
            <a:spLocks noGrp="1"/>
          </p:cNvSpPr>
          <p:nvPr>
            <p:ph type="title" idx="2" hasCustomPrompt="1"/>
          </p:nvPr>
        </p:nvSpPr>
        <p:spPr>
          <a:xfrm>
            <a:off x="736975" y="1423789"/>
            <a:ext cx="3456000" cy="940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6000"/>
              <a:buNone/>
              <a:defRPr sz="5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4" name="Google Shape;304;p17"/>
          <p:cNvSpPr txBox="1">
            <a:spLocks noGrp="1"/>
          </p:cNvSpPr>
          <p:nvPr>
            <p:ph type="subTitle" idx="1"/>
          </p:nvPr>
        </p:nvSpPr>
        <p:spPr>
          <a:xfrm>
            <a:off x="722125" y="3006290"/>
            <a:ext cx="2705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52"/>
        <p:cNvGrpSpPr/>
        <p:nvPr/>
      </p:nvGrpSpPr>
      <p:grpSpPr>
        <a:xfrm>
          <a:off x="0" y="0"/>
          <a:ext cx="0" cy="0"/>
          <a:chOff x="0" y="0"/>
          <a:chExt cx="0" cy="0"/>
        </a:xfrm>
      </p:grpSpPr>
      <p:sp>
        <p:nvSpPr>
          <p:cNvPr id="353" name="Google Shape;353;p20"/>
          <p:cNvSpPr txBox="1">
            <a:spLocks noGrp="1"/>
          </p:cNvSpPr>
          <p:nvPr>
            <p:ph type="title"/>
          </p:nvPr>
        </p:nvSpPr>
        <p:spPr>
          <a:xfrm>
            <a:off x="1962125" y="1595074"/>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4" name="Google Shape;354;p20"/>
          <p:cNvSpPr txBox="1">
            <a:spLocks noGrp="1"/>
          </p:cNvSpPr>
          <p:nvPr>
            <p:ph type="title" idx="2" hasCustomPrompt="1"/>
          </p:nvPr>
        </p:nvSpPr>
        <p:spPr>
          <a:xfrm>
            <a:off x="1115289" y="1780536"/>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5" name="Google Shape;355;p20"/>
          <p:cNvSpPr txBox="1">
            <a:spLocks noGrp="1"/>
          </p:cNvSpPr>
          <p:nvPr>
            <p:ph type="subTitle" idx="1"/>
          </p:nvPr>
        </p:nvSpPr>
        <p:spPr>
          <a:xfrm>
            <a:off x="1962137" y="2025443"/>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56" name="Google Shape;356;p20"/>
          <p:cNvSpPr txBox="1">
            <a:spLocks noGrp="1"/>
          </p:cNvSpPr>
          <p:nvPr>
            <p:ph type="title" idx="3"/>
          </p:nvPr>
        </p:nvSpPr>
        <p:spPr>
          <a:xfrm>
            <a:off x="5633015" y="1595034"/>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7" name="Google Shape;357;p20"/>
          <p:cNvSpPr txBox="1">
            <a:spLocks noGrp="1"/>
          </p:cNvSpPr>
          <p:nvPr>
            <p:ph type="title" idx="4" hasCustomPrompt="1"/>
          </p:nvPr>
        </p:nvSpPr>
        <p:spPr>
          <a:xfrm>
            <a:off x="4786214" y="1780536"/>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8" name="Google Shape;358;p20"/>
          <p:cNvSpPr txBox="1">
            <a:spLocks noGrp="1"/>
          </p:cNvSpPr>
          <p:nvPr>
            <p:ph type="subTitle" idx="5"/>
          </p:nvPr>
        </p:nvSpPr>
        <p:spPr>
          <a:xfrm>
            <a:off x="5633013" y="2025393"/>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59" name="Google Shape;359;p20"/>
          <p:cNvSpPr txBox="1">
            <a:spLocks noGrp="1"/>
          </p:cNvSpPr>
          <p:nvPr>
            <p:ph type="title" idx="6"/>
          </p:nvPr>
        </p:nvSpPr>
        <p:spPr>
          <a:xfrm>
            <a:off x="1962125" y="2983549"/>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0" name="Google Shape;360;p20"/>
          <p:cNvSpPr txBox="1">
            <a:spLocks noGrp="1"/>
          </p:cNvSpPr>
          <p:nvPr>
            <p:ph type="title" idx="7" hasCustomPrompt="1"/>
          </p:nvPr>
        </p:nvSpPr>
        <p:spPr>
          <a:xfrm>
            <a:off x="1115289" y="3164711"/>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1" name="Google Shape;361;p20"/>
          <p:cNvSpPr txBox="1">
            <a:spLocks noGrp="1"/>
          </p:cNvSpPr>
          <p:nvPr>
            <p:ph type="subTitle" idx="8"/>
          </p:nvPr>
        </p:nvSpPr>
        <p:spPr>
          <a:xfrm>
            <a:off x="1962137" y="3411420"/>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2" name="Google Shape;362;p20"/>
          <p:cNvSpPr txBox="1">
            <a:spLocks noGrp="1"/>
          </p:cNvSpPr>
          <p:nvPr>
            <p:ph type="title" idx="9"/>
          </p:nvPr>
        </p:nvSpPr>
        <p:spPr>
          <a:xfrm>
            <a:off x="5633015" y="2983509"/>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3" name="Google Shape;363;p20"/>
          <p:cNvSpPr txBox="1">
            <a:spLocks noGrp="1"/>
          </p:cNvSpPr>
          <p:nvPr>
            <p:ph type="title" idx="13" hasCustomPrompt="1"/>
          </p:nvPr>
        </p:nvSpPr>
        <p:spPr>
          <a:xfrm>
            <a:off x="4786214" y="3164711"/>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4" name="Google Shape;364;p20"/>
          <p:cNvSpPr txBox="1">
            <a:spLocks noGrp="1"/>
          </p:cNvSpPr>
          <p:nvPr>
            <p:ph type="subTitle" idx="14"/>
          </p:nvPr>
        </p:nvSpPr>
        <p:spPr>
          <a:xfrm>
            <a:off x="5633013" y="3411420"/>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15"/>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66" name="Google Shape;366;p20"/>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367" name="Google Shape;367;p20"/>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368" name="Google Shape;368;p20"/>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369" name="Google Shape;369;p20"/>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370" name="Google Shape;370;p20"/>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371" name="Google Shape;371;p20"/>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372" name="Google Shape;372;p20"/>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373" name="Google Shape;373;p20"/>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374" name="Google Shape;374;p20"/>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375" name="Google Shape;375;p20"/>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376" name="Google Shape;376;p20"/>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377" name="Google Shape;377;p20"/>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378" name="Google Shape;378;p20"/>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79" name="Google Shape;379;p20"/>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80" name="Google Shape;380;p20"/>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81" name="Google Shape;381;p20"/>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82" name="Google Shape;382;p20"/>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83" name="Google Shape;383;p20"/>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84" name="Google Shape;384;p20"/>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85" name="Google Shape;385;p20"/>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86" name="Google Shape;386;p20"/>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87" name="Google Shape;387;p20"/>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88" name="Google Shape;388;p20"/>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09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1098"/>
        <p:cNvGrpSpPr/>
        <p:nvPr/>
      </p:nvGrpSpPr>
      <p:grpSpPr>
        <a:xfrm>
          <a:off x="0" y="0"/>
          <a:ext cx="0" cy="0"/>
          <a:chOff x="0" y="0"/>
          <a:chExt cx="0" cy="0"/>
        </a:xfrm>
      </p:grpSpPr>
      <p:pic>
        <p:nvPicPr>
          <p:cNvPr id="1099" name="Google Shape;1099;p60"/>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1100" name="Google Shape;1100;p60"/>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1101" name="Google Shape;1101;p60"/>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1102" name="Google Shape;1102;p60"/>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1103" name="Google Shape;1103;p60"/>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1104" name="Google Shape;1104;p60"/>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1105" name="Google Shape;1105;p60"/>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1106" name="Google Shape;1106;p60"/>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1107" name="Google Shape;1107;p60"/>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1108" name="Google Shape;1108;p60"/>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1109" name="Google Shape;1109;p60"/>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1110"/>
        <p:cNvGrpSpPr/>
        <p:nvPr/>
      </p:nvGrpSpPr>
      <p:grpSpPr>
        <a:xfrm>
          <a:off x="0" y="0"/>
          <a:ext cx="0" cy="0"/>
          <a:chOff x="0" y="0"/>
          <a:chExt cx="0" cy="0"/>
        </a:xfrm>
      </p:grpSpPr>
      <p:pic>
        <p:nvPicPr>
          <p:cNvPr id="1111" name="Google Shape;1111;p61"/>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1112" name="Google Shape;1112;p61"/>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1113" name="Google Shape;1113;p61"/>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1114" name="Google Shape;1114;p61"/>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1115" name="Google Shape;1115;p61"/>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1116" name="Google Shape;1116;p61"/>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1117" name="Google Shape;1117;p61"/>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1118" name="Google Shape;1118;p61"/>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1119" name="Google Shape;1119;p61"/>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1120" name="Google Shape;1120;p61"/>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1121" name="Google Shape;1121;p61"/>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1122" name="Google Shape;1122;p61"/>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1123" name="Google Shape;1123;p61"/>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1124" name="Google Shape;1124;p61"/>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1125" name="Google Shape;1125;p61"/>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47">
    <p:spTree>
      <p:nvGrpSpPr>
        <p:cNvPr id="1" name="Shape 1126"/>
        <p:cNvGrpSpPr/>
        <p:nvPr/>
      </p:nvGrpSpPr>
      <p:grpSpPr>
        <a:xfrm>
          <a:off x="0" y="0"/>
          <a:ext cx="0" cy="0"/>
          <a:chOff x="0" y="0"/>
          <a:chExt cx="0" cy="0"/>
        </a:xfrm>
      </p:grpSpPr>
      <p:pic>
        <p:nvPicPr>
          <p:cNvPr id="1127" name="Google Shape;1127;p62"/>
          <p:cNvPicPr preferRelativeResize="0"/>
          <p:nvPr/>
        </p:nvPicPr>
        <p:blipFill>
          <a:blip r:embed="rId2">
            <a:alphaModFix amt="15000"/>
          </a:blip>
          <a:stretch>
            <a:fillRect/>
          </a:stretch>
        </p:blipFill>
        <p:spPr>
          <a:xfrm rot="-3478547">
            <a:off x="6599419" y="-1332266"/>
            <a:ext cx="2099462" cy="4020260"/>
          </a:xfrm>
          <a:prstGeom prst="rect">
            <a:avLst/>
          </a:prstGeom>
          <a:noFill/>
          <a:ln>
            <a:noFill/>
          </a:ln>
        </p:spPr>
      </p:pic>
      <p:pic>
        <p:nvPicPr>
          <p:cNvPr id="1128" name="Google Shape;1128;p62"/>
          <p:cNvPicPr preferRelativeResize="0"/>
          <p:nvPr/>
        </p:nvPicPr>
        <p:blipFill>
          <a:blip r:embed="rId2">
            <a:alphaModFix amt="15000"/>
          </a:blip>
          <a:stretch>
            <a:fillRect/>
          </a:stretch>
        </p:blipFill>
        <p:spPr>
          <a:xfrm rot="-3279072" flipH="1">
            <a:off x="1030433" y="2844650"/>
            <a:ext cx="1988756" cy="3808278"/>
          </a:xfrm>
          <a:prstGeom prst="rect">
            <a:avLst/>
          </a:prstGeom>
          <a:noFill/>
          <a:ln>
            <a:noFill/>
          </a:ln>
        </p:spPr>
      </p:pic>
      <p:pic>
        <p:nvPicPr>
          <p:cNvPr id="1129" name="Google Shape;1129;p62"/>
          <p:cNvPicPr preferRelativeResize="0"/>
          <p:nvPr/>
        </p:nvPicPr>
        <p:blipFill>
          <a:blip r:embed="rId2">
            <a:alphaModFix amt="15000"/>
          </a:blip>
          <a:stretch>
            <a:fillRect/>
          </a:stretch>
        </p:blipFill>
        <p:spPr>
          <a:xfrm rot="-8397697" flipH="1">
            <a:off x="-1310528" y="627412"/>
            <a:ext cx="2125804" cy="3081864"/>
          </a:xfrm>
          <a:prstGeom prst="rect">
            <a:avLst/>
          </a:prstGeom>
          <a:noFill/>
          <a:ln>
            <a:noFill/>
          </a:ln>
        </p:spPr>
      </p:pic>
      <p:pic>
        <p:nvPicPr>
          <p:cNvPr id="1130" name="Google Shape;1130;p62"/>
          <p:cNvPicPr preferRelativeResize="0"/>
          <p:nvPr/>
        </p:nvPicPr>
        <p:blipFill>
          <a:blip r:embed="rId3">
            <a:alphaModFix amt="95000"/>
          </a:blip>
          <a:stretch>
            <a:fillRect/>
          </a:stretch>
        </p:blipFill>
        <p:spPr>
          <a:xfrm rot="7951779" flipH="1">
            <a:off x="-262225" y="3938266"/>
            <a:ext cx="1518048" cy="2315667"/>
          </a:xfrm>
          <a:prstGeom prst="rect">
            <a:avLst/>
          </a:prstGeom>
          <a:noFill/>
          <a:ln>
            <a:noFill/>
          </a:ln>
        </p:spPr>
      </p:pic>
      <p:pic>
        <p:nvPicPr>
          <p:cNvPr id="1131" name="Google Shape;1131;p62"/>
          <p:cNvPicPr preferRelativeResize="0"/>
          <p:nvPr/>
        </p:nvPicPr>
        <p:blipFill>
          <a:blip r:embed="rId4">
            <a:alphaModFix/>
          </a:blip>
          <a:stretch>
            <a:fillRect/>
          </a:stretch>
        </p:blipFill>
        <p:spPr>
          <a:xfrm rot="-7776378" flipH="1">
            <a:off x="7913088" y="-275799"/>
            <a:ext cx="1134280" cy="2239511"/>
          </a:xfrm>
          <a:prstGeom prst="rect">
            <a:avLst/>
          </a:prstGeom>
          <a:noFill/>
          <a:ln>
            <a:noFill/>
          </a:ln>
        </p:spPr>
      </p:pic>
      <p:pic>
        <p:nvPicPr>
          <p:cNvPr id="1132" name="Google Shape;1132;p62"/>
          <p:cNvPicPr preferRelativeResize="0"/>
          <p:nvPr/>
        </p:nvPicPr>
        <p:blipFill>
          <a:blip r:embed="rId2">
            <a:alphaModFix/>
          </a:blip>
          <a:stretch>
            <a:fillRect/>
          </a:stretch>
        </p:blipFill>
        <p:spPr>
          <a:xfrm rot="-6417684">
            <a:off x="922599" y="-664556"/>
            <a:ext cx="1184724" cy="2268613"/>
          </a:xfrm>
          <a:prstGeom prst="rect">
            <a:avLst/>
          </a:prstGeom>
          <a:noFill/>
          <a:ln>
            <a:noFill/>
          </a:ln>
        </p:spPr>
      </p:pic>
      <p:pic>
        <p:nvPicPr>
          <p:cNvPr id="1133" name="Google Shape;1133;p62"/>
          <p:cNvPicPr preferRelativeResize="0"/>
          <p:nvPr/>
        </p:nvPicPr>
        <p:blipFill rotWithShape="1">
          <a:blip r:embed="rId5">
            <a:alphaModFix/>
          </a:blip>
          <a:srcRect l="9978" t="7909" r="6171" b="5839"/>
          <a:stretch/>
        </p:blipFill>
        <p:spPr>
          <a:xfrm rot="-6384139" flipH="1">
            <a:off x="-1465287" y="3288984"/>
            <a:ext cx="3165521" cy="1831553"/>
          </a:xfrm>
          <a:prstGeom prst="rect">
            <a:avLst/>
          </a:prstGeom>
          <a:noFill/>
          <a:ln>
            <a:noFill/>
          </a:ln>
        </p:spPr>
      </p:pic>
      <p:pic>
        <p:nvPicPr>
          <p:cNvPr id="1134" name="Google Shape;1134;p62"/>
          <p:cNvPicPr preferRelativeResize="0"/>
          <p:nvPr/>
        </p:nvPicPr>
        <p:blipFill>
          <a:blip r:embed="rId6">
            <a:alphaModFix/>
          </a:blip>
          <a:stretch>
            <a:fillRect/>
          </a:stretch>
        </p:blipFill>
        <p:spPr>
          <a:xfrm rot="4499999" flipH="1">
            <a:off x="-1767353" y="1051874"/>
            <a:ext cx="2729251" cy="2606200"/>
          </a:xfrm>
          <a:prstGeom prst="rect">
            <a:avLst/>
          </a:prstGeom>
          <a:noFill/>
          <a:ln>
            <a:noFill/>
          </a:ln>
        </p:spPr>
      </p:pic>
      <p:pic>
        <p:nvPicPr>
          <p:cNvPr id="1135" name="Google Shape;1135;p62"/>
          <p:cNvPicPr preferRelativeResize="0"/>
          <p:nvPr/>
        </p:nvPicPr>
        <p:blipFill>
          <a:blip r:embed="rId2">
            <a:alphaModFix amt="15000"/>
          </a:blip>
          <a:stretch>
            <a:fillRect/>
          </a:stretch>
        </p:blipFill>
        <p:spPr>
          <a:xfrm rot="-8397711" flipH="1">
            <a:off x="6761991" y="2140599"/>
            <a:ext cx="3889291" cy="5970726"/>
          </a:xfrm>
          <a:prstGeom prst="rect">
            <a:avLst/>
          </a:prstGeom>
          <a:noFill/>
          <a:ln>
            <a:noFill/>
          </a:ln>
        </p:spPr>
      </p:pic>
      <p:pic>
        <p:nvPicPr>
          <p:cNvPr id="1136" name="Google Shape;1136;p62"/>
          <p:cNvPicPr preferRelativeResize="0"/>
          <p:nvPr/>
        </p:nvPicPr>
        <p:blipFill rotWithShape="1">
          <a:blip r:embed="rId5">
            <a:alphaModFix amt="82000"/>
          </a:blip>
          <a:srcRect l="9978" t="7909" r="6171" b="5839"/>
          <a:stretch/>
        </p:blipFill>
        <p:spPr>
          <a:xfrm rot="2469882" flipH="1">
            <a:off x="6741932" y="151513"/>
            <a:ext cx="3415385" cy="1831552"/>
          </a:xfrm>
          <a:prstGeom prst="rect">
            <a:avLst/>
          </a:prstGeom>
          <a:noFill/>
          <a:ln>
            <a:noFill/>
          </a:ln>
        </p:spPr>
      </p:pic>
      <p:pic>
        <p:nvPicPr>
          <p:cNvPr id="1137" name="Google Shape;1137;p62"/>
          <p:cNvPicPr preferRelativeResize="0"/>
          <p:nvPr/>
        </p:nvPicPr>
        <p:blipFill>
          <a:blip r:embed="rId7">
            <a:alphaModFix amt="84000"/>
          </a:blip>
          <a:stretch>
            <a:fillRect/>
          </a:stretch>
        </p:blipFill>
        <p:spPr>
          <a:xfrm rot="7221121" flipH="1">
            <a:off x="8222132" y="2789275"/>
            <a:ext cx="754690" cy="1490059"/>
          </a:xfrm>
          <a:prstGeom prst="rect">
            <a:avLst/>
          </a:prstGeom>
          <a:noFill/>
          <a:ln>
            <a:noFill/>
          </a:ln>
        </p:spPr>
      </p:pic>
      <p:pic>
        <p:nvPicPr>
          <p:cNvPr id="1138" name="Google Shape;1138;p62"/>
          <p:cNvPicPr preferRelativeResize="0"/>
          <p:nvPr/>
        </p:nvPicPr>
        <p:blipFill>
          <a:blip r:embed="rId8">
            <a:alphaModFix amt="70000"/>
          </a:blip>
          <a:stretch>
            <a:fillRect/>
          </a:stretch>
        </p:blipFill>
        <p:spPr>
          <a:xfrm rot="7890373" flipH="1">
            <a:off x="7704957" y="3570684"/>
            <a:ext cx="549173" cy="1802739"/>
          </a:xfrm>
          <a:prstGeom prst="rect">
            <a:avLst/>
          </a:prstGeom>
          <a:noFill/>
          <a:ln>
            <a:noFill/>
          </a:ln>
        </p:spPr>
      </p:pic>
      <p:pic>
        <p:nvPicPr>
          <p:cNvPr id="1139" name="Google Shape;1139;p62"/>
          <p:cNvPicPr preferRelativeResize="0"/>
          <p:nvPr/>
        </p:nvPicPr>
        <p:blipFill>
          <a:blip r:embed="rId9">
            <a:alphaModFix amt="78000"/>
          </a:blip>
          <a:stretch>
            <a:fillRect/>
          </a:stretch>
        </p:blipFill>
        <p:spPr>
          <a:xfrm rot="8103000" flipH="1">
            <a:off x="8301752" y="3459720"/>
            <a:ext cx="382175" cy="1490055"/>
          </a:xfrm>
          <a:prstGeom prst="rect">
            <a:avLst/>
          </a:prstGeom>
          <a:noFill/>
          <a:ln>
            <a:noFill/>
          </a:ln>
        </p:spPr>
      </p:pic>
      <p:pic>
        <p:nvPicPr>
          <p:cNvPr id="1140" name="Google Shape;1140;p62"/>
          <p:cNvPicPr preferRelativeResize="0"/>
          <p:nvPr/>
        </p:nvPicPr>
        <p:blipFill>
          <a:blip r:embed="rId10">
            <a:alphaModFix amt="95000"/>
          </a:blip>
          <a:stretch>
            <a:fillRect/>
          </a:stretch>
        </p:blipFill>
        <p:spPr>
          <a:xfrm rot="2950540" flipH="1">
            <a:off x="193323" y="-671988"/>
            <a:ext cx="819702" cy="1802999"/>
          </a:xfrm>
          <a:prstGeom prst="rect">
            <a:avLst/>
          </a:prstGeom>
          <a:noFill/>
          <a:ln>
            <a:noFill/>
          </a:ln>
        </p:spPr>
      </p:pic>
      <p:pic>
        <p:nvPicPr>
          <p:cNvPr id="1141" name="Google Shape;1141;p62"/>
          <p:cNvPicPr preferRelativeResize="0"/>
          <p:nvPr/>
        </p:nvPicPr>
        <p:blipFill>
          <a:blip r:embed="rId11">
            <a:alphaModFix/>
          </a:blip>
          <a:stretch>
            <a:fillRect/>
          </a:stretch>
        </p:blipFill>
        <p:spPr>
          <a:xfrm flipH="1">
            <a:off x="734601" y="1367249"/>
            <a:ext cx="885898" cy="801999"/>
          </a:xfrm>
          <a:prstGeom prst="rect">
            <a:avLst/>
          </a:prstGeom>
          <a:noFill/>
          <a:ln>
            <a:noFill/>
          </a:ln>
        </p:spPr>
      </p:pic>
      <p:pic>
        <p:nvPicPr>
          <p:cNvPr id="1142" name="Google Shape;1142;p62"/>
          <p:cNvPicPr preferRelativeResize="0"/>
          <p:nvPr/>
        </p:nvPicPr>
        <p:blipFill>
          <a:blip r:embed="rId12">
            <a:alphaModFix amt="67000"/>
          </a:blip>
          <a:stretch>
            <a:fillRect/>
          </a:stretch>
        </p:blipFill>
        <p:spPr>
          <a:xfrm rot="-8492988" flipH="1">
            <a:off x="7120052" y="820910"/>
            <a:ext cx="362621" cy="328280"/>
          </a:xfrm>
          <a:prstGeom prst="rect">
            <a:avLst/>
          </a:prstGeom>
          <a:noFill/>
          <a:ln>
            <a:noFill/>
          </a:ln>
        </p:spPr>
      </p:pic>
      <p:pic>
        <p:nvPicPr>
          <p:cNvPr id="1143" name="Google Shape;1143;p62"/>
          <p:cNvPicPr preferRelativeResize="0"/>
          <p:nvPr/>
        </p:nvPicPr>
        <p:blipFill>
          <a:blip r:embed="rId13">
            <a:alphaModFix amt="87000"/>
          </a:blip>
          <a:stretch>
            <a:fillRect/>
          </a:stretch>
        </p:blipFill>
        <p:spPr>
          <a:xfrm rot="7836186" flipH="1">
            <a:off x="6607019" y="-262803"/>
            <a:ext cx="1193432" cy="1138660"/>
          </a:xfrm>
          <a:prstGeom prst="rect">
            <a:avLst/>
          </a:prstGeom>
          <a:noFill/>
          <a:ln>
            <a:noFill/>
          </a:ln>
        </p:spPr>
      </p:pic>
      <p:pic>
        <p:nvPicPr>
          <p:cNvPr id="1144" name="Google Shape;1144;p62"/>
          <p:cNvPicPr preferRelativeResize="0"/>
          <p:nvPr/>
        </p:nvPicPr>
        <p:blipFill>
          <a:blip r:embed="rId14">
            <a:alphaModFix amt="75000"/>
          </a:blip>
          <a:stretch>
            <a:fillRect/>
          </a:stretch>
        </p:blipFill>
        <p:spPr>
          <a:xfrm rot="4500019" flipH="1">
            <a:off x="2275410" y="201007"/>
            <a:ext cx="384642" cy="367290"/>
          </a:xfrm>
          <a:prstGeom prst="rect">
            <a:avLst/>
          </a:prstGeom>
          <a:noFill/>
          <a:ln>
            <a:noFill/>
          </a:ln>
        </p:spPr>
      </p:pic>
      <p:pic>
        <p:nvPicPr>
          <p:cNvPr id="1145" name="Google Shape;1145;p62"/>
          <p:cNvPicPr preferRelativeResize="0"/>
          <p:nvPr/>
        </p:nvPicPr>
        <p:blipFill>
          <a:blip r:embed="rId14">
            <a:alphaModFix amt="75000"/>
          </a:blip>
          <a:stretch>
            <a:fillRect/>
          </a:stretch>
        </p:blipFill>
        <p:spPr>
          <a:xfrm rot="-864916" flipH="1">
            <a:off x="990275" y="3355487"/>
            <a:ext cx="374546" cy="357622"/>
          </a:xfrm>
          <a:prstGeom prst="rect">
            <a:avLst/>
          </a:prstGeom>
          <a:noFill/>
          <a:ln>
            <a:noFill/>
          </a:ln>
        </p:spPr>
      </p:pic>
      <p:pic>
        <p:nvPicPr>
          <p:cNvPr id="1146" name="Google Shape;1146;p62"/>
          <p:cNvPicPr preferRelativeResize="0"/>
          <p:nvPr/>
        </p:nvPicPr>
        <p:blipFill>
          <a:blip r:embed="rId14">
            <a:alphaModFix amt="84000"/>
          </a:blip>
          <a:stretch>
            <a:fillRect/>
          </a:stretch>
        </p:blipFill>
        <p:spPr>
          <a:xfrm rot="8717672" flipH="1">
            <a:off x="1367950" y="3806368"/>
            <a:ext cx="176699" cy="168718"/>
          </a:xfrm>
          <a:prstGeom prst="rect">
            <a:avLst/>
          </a:prstGeom>
          <a:noFill/>
          <a:ln>
            <a:noFill/>
          </a:ln>
        </p:spPr>
      </p:pic>
      <p:pic>
        <p:nvPicPr>
          <p:cNvPr id="1147" name="Google Shape;1147;p62"/>
          <p:cNvPicPr preferRelativeResize="0"/>
          <p:nvPr/>
        </p:nvPicPr>
        <p:blipFill>
          <a:blip r:embed="rId15">
            <a:alphaModFix amt="92000"/>
          </a:blip>
          <a:stretch>
            <a:fillRect/>
          </a:stretch>
        </p:blipFill>
        <p:spPr>
          <a:xfrm rot="888836" flipH="1">
            <a:off x="7567673" y="3560412"/>
            <a:ext cx="224700" cy="203423"/>
          </a:xfrm>
          <a:prstGeom prst="rect">
            <a:avLst/>
          </a:prstGeom>
          <a:noFill/>
          <a:ln>
            <a:noFill/>
          </a:ln>
        </p:spPr>
      </p:pic>
      <p:pic>
        <p:nvPicPr>
          <p:cNvPr id="1148" name="Google Shape;1148;p62"/>
          <p:cNvPicPr preferRelativeResize="0"/>
          <p:nvPr/>
        </p:nvPicPr>
        <p:blipFill>
          <a:blip r:embed="rId15">
            <a:alphaModFix/>
          </a:blip>
          <a:stretch>
            <a:fillRect/>
          </a:stretch>
        </p:blipFill>
        <p:spPr>
          <a:xfrm rot="-8492839" flipH="1">
            <a:off x="7375382" y="4690680"/>
            <a:ext cx="388634" cy="351840"/>
          </a:xfrm>
          <a:prstGeom prst="rect">
            <a:avLst/>
          </a:prstGeom>
          <a:noFill/>
          <a:ln>
            <a:noFill/>
          </a:ln>
        </p:spPr>
      </p:pic>
      <p:pic>
        <p:nvPicPr>
          <p:cNvPr id="1149" name="Google Shape;1149;p62"/>
          <p:cNvPicPr preferRelativeResize="0"/>
          <p:nvPr/>
        </p:nvPicPr>
        <p:blipFill>
          <a:blip r:embed="rId16">
            <a:alphaModFix amt="75000"/>
          </a:blip>
          <a:stretch>
            <a:fillRect/>
          </a:stretch>
        </p:blipFill>
        <p:spPr>
          <a:xfrm rot="-5946572" flipH="1">
            <a:off x="8896345" y="2476747"/>
            <a:ext cx="199004" cy="190015"/>
          </a:xfrm>
          <a:prstGeom prst="rect">
            <a:avLst/>
          </a:prstGeom>
          <a:noFill/>
          <a:ln>
            <a:noFill/>
          </a:ln>
        </p:spPr>
      </p:pic>
      <p:pic>
        <p:nvPicPr>
          <p:cNvPr id="1150" name="Google Shape;1150;p62"/>
          <p:cNvPicPr preferRelativeResize="0"/>
          <p:nvPr/>
        </p:nvPicPr>
        <p:blipFill>
          <a:blip r:embed="rId9">
            <a:alphaModFix amt="78000"/>
          </a:blip>
          <a:stretch>
            <a:fillRect/>
          </a:stretch>
        </p:blipFill>
        <p:spPr>
          <a:xfrm rot="6300026" flipH="1">
            <a:off x="8451685" y="2560629"/>
            <a:ext cx="295880" cy="805592"/>
          </a:xfrm>
          <a:prstGeom prst="rect">
            <a:avLst/>
          </a:prstGeom>
          <a:noFill/>
          <a:ln>
            <a:noFill/>
          </a:ln>
        </p:spPr>
      </p:pic>
      <p:pic>
        <p:nvPicPr>
          <p:cNvPr id="1151" name="Google Shape;1151;p62"/>
          <p:cNvPicPr preferRelativeResize="0"/>
          <p:nvPr/>
        </p:nvPicPr>
        <p:blipFill>
          <a:blip r:embed="rId9">
            <a:alphaModFix amt="78000"/>
          </a:blip>
          <a:stretch>
            <a:fillRect/>
          </a:stretch>
        </p:blipFill>
        <p:spPr>
          <a:xfrm rot="2700009" flipH="1">
            <a:off x="1499751" y="1567282"/>
            <a:ext cx="382175" cy="1490057"/>
          </a:xfrm>
          <a:prstGeom prst="rect">
            <a:avLst/>
          </a:prstGeom>
          <a:noFill/>
          <a:ln>
            <a:noFill/>
          </a:ln>
        </p:spPr>
      </p:pic>
      <p:pic>
        <p:nvPicPr>
          <p:cNvPr id="1152" name="Google Shape;1152;p62"/>
          <p:cNvPicPr preferRelativeResize="0"/>
          <p:nvPr/>
        </p:nvPicPr>
        <p:blipFill>
          <a:blip r:embed="rId14">
            <a:alphaModFix amt="84000"/>
          </a:blip>
          <a:stretch>
            <a:fillRect/>
          </a:stretch>
        </p:blipFill>
        <p:spPr>
          <a:xfrm rot="8717672" flipH="1">
            <a:off x="7446950" y="2030043"/>
            <a:ext cx="176699" cy="168718"/>
          </a:xfrm>
          <a:prstGeom prst="rect">
            <a:avLst/>
          </a:prstGeom>
          <a:noFill/>
          <a:ln>
            <a:noFill/>
          </a:ln>
        </p:spPr>
      </p:pic>
      <p:pic>
        <p:nvPicPr>
          <p:cNvPr id="1153" name="Google Shape;1153;p62"/>
          <p:cNvPicPr preferRelativeResize="0"/>
          <p:nvPr/>
        </p:nvPicPr>
        <p:blipFill>
          <a:blip r:embed="rId17">
            <a:alphaModFix amt="70000"/>
          </a:blip>
          <a:stretch>
            <a:fillRect/>
          </a:stretch>
        </p:blipFill>
        <p:spPr>
          <a:xfrm rot="888836" flipH="1">
            <a:off x="1402611" y="4647084"/>
            <a:ext cx="224700" cy="203423"/>
          </a:xfrm>
          <a:prstGeom prst="rect">
            <a:avLst/>
          </a:prstGeom>
          <a:noFill/>
          <a:ln>
            <a:noFill/>
          </a:ln>
        </p:spPr>
      </p:pic>
      <p:pic>
        <p:nvPicPr>
          <p:cNvPr id="1154" name="Google Shape;1154;p62"/>
          <p:cNvPicPr preferRelativeResize="0"/>
          <p:nvPr/>
        </p:nvPicPr>
        <p:blipFill>
          <a:blip r:embed="rId13">
            <a:alphaModFix amt="72000"/>
          </a:blip>
          <a:stretch>
            <a:fillRect/>
          </a:stretch>
        </p:blipFill>
        <p:spPr>
          <a:xfrm rot="7836186" flipH="1">
            <a:off x="1355432" y="4786022"/>
            <a:ext cx="1193432" cy="1138660"/>
          </a:xfrm>
          <a:prstGeom prst="rect">
            <a:avLst/>
          </a:prstGeom>
          <a:noFill/>
          <a:ln>
            <a:noFill/>
          </a:ln>
        </p:spPr>
      </p:pic>
      <p:pic>
        <p:nvPicPr>
          <p:cNvPr id="1155" name="Google Shape;1155;p62"/>
          <p:cNvPicPr preferRelativeResize="0"/>
          <p:nvPr/>
        </p:nvPicPr>
        <p:blipFill>
          <a:blip r:embed="rId14">
            <a:alphaModFix amt="75000"/>
          </a:blip>
          <a:stretch>
            <a:fillRect/>
          </a:stretch>
        </p:blipFill>
        <p:spPr>
          <a:xfrm rot="864916">
            <a:off x="3490624" y="4718943"/>
            <a:ext cx="2226344" cy="21257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3" r:id="rId4"/>
    <p:sldLayoutId id="2147483666" r:id="rId5"/>
    <p:sldLayoutId id="2147483705" r:id="rId6"/>
    <p:sldLayoutId id="2147483706" r:id="rId7"/>
    <p:sldLayoutId id="2147483707" r:id="rId8"/>
    <p:sldLayoutId id="2147483708" r:id="rId9"/>
    <p:sldLayoutId id="214748370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66"/>
          <p:cNvSpPr txBox="1">
            <a:spLocks noGrp="1"/>
          </p:cNvSpPr>
          <p:nvPr>
            <p:ph type="ctrTitle"/>
          </p:nvPr>
        </p:nvSpPr>
        <p:spPr>
          <a:xfrm>
            <a:off x="1089660" y="1414263"/>
            <a:ext cx="6759825" cy="180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300" i="1" dirty="0">
                <a:solidFill>
                  <a:schemeClr val="dk1"/>
                </a:solidFill>
                <a:latin typeface="Bebas Neue" panose="020B0606020202050201" pitchFamily="34" charset="0"/>
                <a:ea typeface="ADLaM Display" panose="02010000000000000000" pitchFamily="2" charset="0"/>
                <a:cs typeface="ADLaM Display" panose="02010000000000000000" pitchFamily="2" charset="0"/>
              </a:rPr>
              <a:t>Arts Creative Practice</a:t>
            </a:r>
            <a:br>
              <a:rPr lang="en" sz="5300" i="1" dirty="0">
                <a:solidFill>
                  <a:schemeClr val="dk1"/>
                </a:solidFill>
              </a:rPr>
            </a:br>
            <a:r>
              <a:rPr lang="en" sz="5300" i="1" dirty="0">
                <a:solidFill>
                  <a:schemeClr val="dk1"/>
                </a:solidFill>
              </a:rPr>
              <a:t>SAC &amp; EXAM PREP </a:t>
            </a:r>
            <a:endParaRPr sz="5300" i="1" dirty="0">
              <a:solidFill>
                <a:schemeClr val="dk1"/>
              </a:solidFill>
            </a:endParaRPr>
          </a:p>
        </p:txBody>
      </p:sp>
      <p:sp>
        <p:nvSpPr>
          <p:cNvPr id="5" name="Subtitle 4">
            <a:extLst>
              <a:ext uri="{FF2B5EF4-FFF2-40B4-BE49-F238E27FC236}">
                <a16:creationId xmlns:a16="http://schemas.microsoft.com/office/drawing/2014/main" id="{14931C81-4893-EE2D-D14F-246B944E63CC}"/>
              </a:ext>
            </a:extLst>
          </p:cNvPr>
          <p:cNvSpPr>
            <a:spLocks noGrp="1"/>
          </p:cNvSpPr>
          <p:nvPr>
            <p:ph type="subTitle" idx="2"/>
          </p:nvPr>
        </p:nvSpPr>
        <p:spPr/>
        <p:txBody>
          <a:bodyPr/>
          <a:lstStyle/>
          <a:p>
            <a:r>
              <a:rPr lang="en-GB" dirty="0"/>
              <a:t>Unit 3/4</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80"/>
                                        </p:tgtEl>
                                        <p:attrNameLst>
                                          <p:attrName>style.visibility</p:attrName>
                                        </p:attrNameLst>
                                      </p:cBhvr>
                                      <p:to>
                                        <p:strVal val="visible"/>
                                      </p:to>
                                    </p:set>
                                    <p:anim calcmode="lin" valueType="num">
                                      <p:cBhvr additive="base">
                                        <p:cTn id="7" dur="1000"/>
                                        <p:tgtEl>
                                          <p:spTgt spid="118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68"/>
          <p:cNvPicPr preferRelativeResize="0"/>
          <p:nvPr/>
        </p:nvPicPr>
        <p:blipFill>
          <a:blip r:embed="rId3">
            <a:alphaModFix amt="78000"/>
          </a:blip>
          <a:stretch>
            <a:fillRect/>
          </a:stretch>
        </p:blipFill>
        <p:spPr>
          <a:xfrm rot="-5400000">
            <a:off x="4751340" y="1718678"/>
            <a:ext cx="884352" cy="800599"/>
          </a:xfrm>
          <a:prstGeom prst="rect">
            <a:avLst/>
          </a:prstGeom>
          <a:noFill/>
          <a:ln>
            <a:noFill/>
          </a:ln>
        </p:spPr>
      </p:pic>
      <p:pic>
        <p:nvPicPr>
          <p:cNvPr id="1194" name="Google Shape;1194;p68"/>
          <p:cNvPicPr preferRelativeResize="0"/>
          <p:nvPr/>
        </p:nvPicPr>
        <p:blipFill>
          <a:blip r:embed="rId3">
            <a:alphaModFix amt="78000"/>
          </a:blip>
          <a:stretch>
            <a:fillRect/>
          </a:stretch>
        </p:blipFill>
        <p:spPr>
          <a:xfrm rot="-5400000">
            <a:off x="1071065" y="3099828"/>
            <a:ext cx="884352" cy="800599"/>
          </a:xfrm>
          <a:prstGeom prst="rect">
            <a:avLst/>
          </a:prstGeom>
          <a:noFill/>
          <a:ln>
            <a:noFill/>
          </a:ln>
        </p:spPr>
      </p:pic>
      <p:pic>
        <p:nvPicPr>
          <p:cNvPr id="1195" name="Google Shape;1195;p68"/>
          <p:cNvPicPr preferRelativeResize="0"/>
          <p:nvPr/>
        </p:nvPicPr>
        <p:blipFill>
          <a:blip r:embed="rId3">
            <a:alphaModFix amt="78000"/>
          </a:blip>
          <a:stretch>
            <a:fillRect/>
          </a:stretch>
        </p:blipFill>
        <p:spPr>
          <a:xfrm rot="-5400000">
            <a:off x="4751340" y="3099828"/>
            <a:ext cx="884352" cy="800599"/>
          </a:xfrm>
          <a:prstGeom prst="rect">
            <a:avLst/>
          </a:prstGeom>
          <a:noFill/>
          <a:ln>
            <a:noFill/>
          </a:ln>
        </p:spPr>
      </p:pic>
      <p:pic>
        <p:nvPicPr>
          <p:cNvPr id="1196" name="Google Shape;1196;p68"/>
          <p:cNvPicPr preferRelativeResize="0"/>
          <p:nvPr/>
        </p:nvPicPr>
        <p:blipFill>
          <a:blip r:embed="rId3">
            <a:alphaModFix amt="78000"/>
          </a:blip>
          <a:stretch>
            <a:fillRect/>
          </a:stretch>
        </p:blipFill>
        <p:spPr>
          <a:xfrm rot="-5400000">
            <a:off x="1071065" y="1718678"/>
            <a:ext cx="884352" cy="800599"/>
          </a:xfrm>
          <a:prstGeom prst="rect">
            <a:avLst/>
          </a:prstGeom>
          <a:noFill/>
          <a:ln>
            <a:noFill/>
          </a:ln>
        </p:spPr>
      </p:pic>
      <p:sp>
        <p:nvSpPr>
          <p:cNvPr id="1197" name="Google Shape;1197;p68"/>
          <p:cNvSpPr txBox="1">
            <a:spLocks noGrp="1"/>
          </p:cNvSpPr>
          <p:nvPr>
            <p:ph type="title"/>
          </p:nvPr>
        </p:nvSpPr>
        <p:spPr>
          <a:xfrm>
            <a:off x="1962125" y="1835605"/>
            <a:ext cx="2760741"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LENSES REVIEW</a:t>
            </a:r>
            <a:endParaRPr dirty="0"/>
          </a:p>
        </p:txBody>
      </p:sp>
      <p:sp>
        <p:nvSpPr>
          <p:cNvPr id="1198" name="Google Shape;1198;p68"/>
          <p:cNvSpPr txBox="1">
            <a:spLocks noGrp="1"/>
          </p:cNvSpPr>
          <p:nvPr>
            <p:ph type="title" idx="2"/>
          </p:nvPr>
        </p:nvSpPr>
        <p:spPr>
          <a:xfrm>
            <a:off x="1115289" y="1780536"/>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1200" name="Google Shape;1200;p68"/>
          <p:cNvSpPr txBox="1">
            <a:spLocks noGrp="1"/>
          </p:cNvSpPr>
          <p:nvPr>
            <p:ph type="title" idx="3"/>
          </p:nvPr>
        </p:nvSpPr>
        <p:spPr>
          <a:xfrm>
            <a:off x="5711162" y="1835593"/>
            <a:ext cx="2410500"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COLLAB TASK</a:t>
            </a:r>
            <a:endParaRPr dirty="0"/>
          </a:p>
        </p:txBody>
      </p:sp>
      <p:sp>
        <p:nvSpPr>
          <p:cNvPr id="1201" name="Google Shape;1201;p68"/>
          <p:cNvSpPr txBox="1">
            <a:spLocks noGrp="1"/>
          </p:cNvSpPr>
          <p:nvPr>
            <p:ph type="title" idx="4"/>
          </p:nvPr>
        </p:nvSpPr>
        <p:spPr>
          <a:xfrm>
            <a:off x="4786214" y="1780536"/>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
        <p:nvSpPr>
          <p:cNvPr id="1203" name="Google Shape;1203;p68"/>
          <p:cNvSpPr txBox="1">
            <a:spLocks noGrp="1"/>
          </p:cNvSpPr>
          <p:nvPr>
            <p:ph type="title" idx="6"/>
          </p:nvPr>
        </p:nvSpPr>
        <p:spPr>
          <a:xfrm>
            <a:off x="1962124" y="2983549"/>
            <a:ext cx="2609875"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LENSES PRACTICE</a:t>
            </a:r>
            <a:endParaRPr dirty="0"/>
          </a:p>
        </p:txBody>
      </p:sp>
      <p:sp>
        <p:nvSpPr>
          <p:cNvPr id="1204" name="Google Shape;1204;p68"/>
          <p:cNvSpPr txBox="1">
            <a:spLocks noGrp="1"/>
          </p:cNvSpPr>
          <p:nvPr>
            <p:ph type="title" idx="7"/>
          </p:nvPr>
        </p:nvSpPr>
        <p:spPr>
          <a:xfrm>
            <a:off x="1115289" y="3164711"/>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1206" name="Google Shape;1206;p68"/>
          <p:cNvSpPr txBox="1">
            <a:spLocks noGrp="1"/>
          </p:cNvSpPr>
          <p:nvPr>
            <p:ph type="title" idx="9"/>
          </p:nvPr>
        </p:nvSpPr>
        <p:spPr>
          <a:xfrm>
            <a:off x="5633015" y="2983509"/>
            <a:ext cx="2410500"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HANDOUTS &amp; DISCUSSION</a:t>
            </a:r>
            <a:endParaRPr dirty="0"/>
          </a:p>
        </p:txBody>
      </p:sp>
      <p:sp>
        <p:nvSpPr>
          <p:cNvPr id="1207" name="Google Shape;1207;p68"/>
          <p:cNvSpPr txBox="1">
            <a:spLocks noGrp="1"/>
          </p:cNvSpPr>
          <p:nvPr>
            <p:ph type="title" idx="13"/>
          </p:nvPr>
        </p:nvSpPr>
        <p:spPr>
          <a:xfrm>
            <a:off x="4786214" y="3164711"/>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1209" name="Google Shape;1209;p68"/>
          <p:cNvSpPr txBox="1">
            <a:spLocks noGrp="1"/>
          </p:cNvSpPr>
          <p:nvPr>
            <p:ph type="title" idx="15"/>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TODAY’S CLASS: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pic>
        <p:nvPicPr>
          <p:cNvPr id="1366" name="Google Shape;1366;p80"/>
          <p:cNvPicPr preferRelativeResize="0"/>
          <p:nvPr/>
        </p:nvPicPr>
        <p:blipFill>
          <a:blip r:embed="rId3">
            <a:alphaModFix amt="78000"/>
          </a:blip>
          <a:stretch>
            <a:fillRect/>
          </a:stretch>
        </p:blipFill>
        <p:spPr>
          <a:xfrm rot="-5400000">
            <a:off x="3500947" y="773905"/>
            <a:ext cx="2082898" cy="2247048"/>
          </a:xfrm>
          <a:prstGeom prst="rect">
            <a:avLst/>
          </a:prstGeom>
          <a:noFill/>
          <a:ln>
            <a:noFill/>
          </a:ln>
        </p:spPr>
      </p:pic>
      <p:sp>
        <p:nvSpPr>
          <p:cNvPr id="1367" name="Google Shape;1367;p80"/>
          <p:cNvSpPr txBox="1">
            <a:spLocks noGrp="1"/>
          </p:cNvSpPr>
          <p:nvPr>
            <p:ph type="title"/>
          </p:nvPr>
        </p:nvSpPr>
        <p:spPr>
          <a:xfrm>
            <a:off x="2503140" y="3047063"/>
            <a:ext cx="46368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REVIEW KNOWLEDGE</a:t>
            </a:r>
            <a:endParaRPr dirty="0"/>
          </a:p>
        </p:txBody>
      </p:sp>
      <p:sp>
        <p:nvSpPr>
          <p:cNvPr id="1369" name="Google Shape;1369;p80"/>
          <p:cNvSpPr txBox="1">
            <a:spLocks noGrp="1"/>
          </p:cNvSpPr>
          <p:nvPr>
            <p:ph type="title" idx="2"/>
          </p:nvPr>
        </p:nvSpPr>
        <p:spPr>
          <a:xfrm>
            <a:off x="2974650" y="964165"/>
            <a:ext cx="3194700" cy="176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p73"/>
          <p:cNvSpPr txBox="1">
            <a:spLocks noGrp="1"/>
          </p:cNvSpPr>
          <p:nvPr>
            <p:ph type="title" idx="2"/>
          </p:nvPr>
        </p:nvSpPr>
        <p:spPr>
          <a:xfrm>
            <a:off x="1301245" y="1395733"/>
            <a:ext cx="4909055"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Cultural lens….?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3"/>
                                        </p:tgtEl>
                                        <p:attrNameLst>
                                          <p:attrName>style.visibility</p:attrName>
                                        </p:attrNameLst>
                                      </p:cBhvr>
                                      <p:to>
                                        <p:strVal val="visible"/>
                                      </p:to>
                                    </p:set>
                                    <p:anim calcmode="lin" valueType="num">
                                      <p:cBhvr additive="base">
                                        <p:cTn id="7" dur="1000"/>
                                        <p:tgtEl>
                                          <p:spTgt spid="1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p73"/>
          <p:cNvSpPr txBox="1">
            <a:spLocks noGrp="1"/>
          </p:cNvSpPr>
          <p:nvPr>
            <p:ph type="title" idx="2"/>
          </p:nvPr>
        </p:nvSpPr>
        <p:spPr>
          <a:xfrm>
            <a:off x="546865" y="252733"/>
            <a:ext cx="6692526"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t>Cultural lens….?</a:t>
            </a:r>
            <a:endParaRPr sz="3200" dirty="0"/>
          </a:p>
        </p:txBody>
      </p:sp>
      <p:sp>
        <p:nvSpPr>
          <p:cNvPr id="3" name="TextBox 2">
            <a:extLst>
              <a:ext uri="{FF2B5EF4-FFF2-40B4-BE49-F238E27FC236}">
                <a16:creationId xmlns:a16="http://schemas.microsoft.com/office/drawing/2014/main" id="{BE630E71-0E69-0106-B005-37448D8D1EAA}"/>
              </a:ext>
            </a:extLst>
          </p:cNvPr>
          <p:cNvSpPr txBox="1"/>
          <p:nvPr/>
        </p:nvSpPr>
        <p:spPr>
          <a:xfrm>
            <a:off x="382905" y="983080"/>
            <a:ext cx="7938135" cy="3874907"/>
          </a:xfrm>
          <a:prstGeom prst="rect">
            <a:avLst/>
          </a:prstGeom>
          <a:solidFill>
            <a:schemeClr val="accent3"/>
          </a:solidFill>
        </p:spPr>
        <p:txBody>
          <a:bodyPr wrap="square">
            <a:spAutoFit/>
          </a:bodyPr>
          <a:lstStyle/>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do the social, historical, political, philosophical, cultural, economic, artistic and / or religious contexts of the artwork contribute to the meaning and messages of it?</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have historical or contemporary events shaped the intention of the artist or our understanding of the meaning and messages of the artwork?</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are social values, beliefs and attitudes existing at the time the artwork was produced reflected in the work? How do these values, beliefs and attitudes compare to the values of today?</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does the cultural background of the audience influence the interpretation of an artwork?</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does the context of where the artwork was made and exhibited affect the interpretation of it?</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cultural symbols or metaphors explored or utilised in the artwork contribute to the meanings and messages?</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was the artwork reviewed or critiqued during the time in which it was made or since the work was made? Was the work considered challenging or innovative?</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Is the artwork presented in a different location to where the artist intended the artwork to be exhibited and, if so, how does this influence the interpretation of the artwork for the audience?</a:t>
            </a:r>
          </a:p>
          <a:p>
            <a:pPr>
              <a:lnSpc>
                <a:spcPct val="115000"/>
              </a:lnSpc>
              <a:spcAft>
                <a:spcPts val="800"/>
              </a:spcAft>
            </a:pPr>
            <a:endParaRPr lang="en-AU" sz="1600" kern="100" dirty="0">
              <a:effectLst/>
              <a:latin typeface="Bebas Neue" panose="020B0606020202050201"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4858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3"/>
                                        </p:tgtEl>
                                        <p:attrNameLst>
                                          <p:attrName>style.visibility</p:attrName>
                                        </p:attrNameLst>
                                      </p:cBhvr>
                                      <p:to>
                                        <p:strVal val="visible"/>
                                      </p:to>
                                    </p:set>
                                    <p:anim calcmode="lin" valueType="num">
                                      <p:cBhvr additive="base">
                                        <p:cTn id="7" dur="1000"/>
                                        <p:tgtEl>
                                          <p:spTgt spid="1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p73"/>
          <p:cNvSpPr txBox="1">
            <a:spLocks noGrp="1"/>
          </p:cNvSpPr>
          <p:nvPr>
            <p:ph type="title" idx="2"/>
          </p:nvPr>
        </p:nvSpPr>
        <p:spPr>
          <a:xfrm>
            <a:off x="1301245" y="1395733"/>
            <a:ext cx="4909055"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Structural lens….?</a:t>
            </a:r>
            <a:endParaRPr dirty="0"/>
          </a:p>
        </p:txBody>
      </p:sp>
    </p:spTree>
    <p:extLst>
      <p:ext uri="{BB962C8B-B14F-4D97-AF65-F5344CB8AC3E}">
        <p14:creationId xmlns:p14="http://schemas.microsoft.com/office/powerpoint/2010/main" val="38115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3"/>
                                        </p:tgtEl>
                                        <p:attrNameLst>
                                          <p:attrName>style.visibility</p:attrName>
                                        </p:attrNameLst>
                                      </p:cBhvr>
                                      <p:to>
                                        <p:strVal val="visible"/>
                                      </p:to>
                                    </p:set>
                                    <p:anim calcmode="lin" valueType="num">
                                      <p:cBhvr additive="base">
                                        <p:cTn id="7" dur="1000"/>
                                        <p:tgtEl>
                                          <p:spTgt spid="1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p73"/>
          <p:cNvSpPr txBox="1">
            <a:spLocks noGrp="1"/>
          </p:cNvSpPr>
          <p:nvPr>
            <p:ph type="title" idx="2"/>
          </p:nvPr>
        </p:nvSpPr>
        <p:spPr>
          <a:xfrm>
            <a:off x="546865" y="252733"/>
            <a:ext cx="6692526"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t>Structural lens….?</a:t>
            </a:r>
            <a:endParaRPr sz="3200" dirty="0"/>
          </a:p>
        </p:txBody>
      </p:sp>
      <p:sp>
        <p:nvSpPr>
          <p:cNvPr id="4" name="TextBox 3">
            <a:extLst>
              <a:ext uri="{FF2B5EF4-FFF2-40B4-BE49-F238E27FC236}">
                <a16:creationId xmlns:a16="http://schemas.microsoft.com/office/drawing/2014/main" id="{E9E54A50-D026-1534-E1C8-966825AC05C3}"/>
              </a:ext>
            </a:extLst>
          </p:cNvPr>
          <p:cNvSpPr txBox="1"/>
          <p:nvPr/>
        </p:nvSpPr>
        <p:spPr>
          <a:xfrm>
            <a:off x="426720" y="925957"/>
            <a:ext cx="8397240" cy="3915944"/>
          </a:xfrm>
          <a:prstGeom prst="rect">
            <a:avLst/>
          </a:prstGeom>
          <a:solidFill>
            <a:schemeClr val="accent4"/>
          </a:solidFill>
        </p:spPr>
        <p:txBody>
          <a:bodyPr wrap="square">
            <a:spAutoFit/>
          </a:bodyPr>
          <a:lstStyle/>
          <a:p>
            <a:pPr>
              <a:lnSpc>
                <a:spcPct val="115000"/>
              </a:lnSpc>
              <a:spcAft>
                <a:spcPts val="800"/>
              </a:spcAft>
            </a:pPr>
            <a:r>
              <a:rPr lang="en-AU" sz="1200" kern="100" dirty="0">
                <a:effectLst/>
                <a:latin typeface="Bebas Neue" panose="020B0606020202050201" pitchFamily="34" charset="0"/>
                <a:ea typeface="Aptos" panose="020B0004020202020204" pitchFamily="34" charset="0"/>
                <a:cs typeface="Times New Roman" panose="02020603050405020304" pitchFamily="18" charset="0"/>
              </a:rPr>
              <a:t>How are art elements and principles represented in the work?</a:t>
            </a:r>
            <a:r>
              <a:rPr lang="en-AU" sz="1200" kern="100" dirty="0">
                <a:latin typeface="Bebas Neue" panose="020B0606020202050201" pitchFamily="34" charset="0"/>
                <a:ea typeface="Aptos" panose="020B0004020202020204" pitchFamily="34" charset="0"/>
                <a:cs typeface="Times New Roman" panose="02020603050405020304" pitchFamily="18" charset="0"/>
              </a:rPr>
              <a:t> </a:t>
            </a:r>
            <a:r>
              <a:rPr lang="en-AU" sz="1200" kern="100" dirty="0">
                <a:effectLst/>
                <a:latin typeface="Bebas Neue" panose="020B0606020202050201" pitchFamily="34" charset="0"/>
                <a:ea typeface="Aptos" panose="020B0004020202020204" pitchFamily="34" charset="0"/>
                <a:cs typeface="Times New Roman" panose="02020603050405020304" pitchFamily="18" charset="0"/>
              </a:rPr>
              <a:t>[refer to </a:t>
            </a:r>
            <a:r>
              <a:rPr lang="en-AU" sz="1200" kern="100" dirty="0">
                <a:latin typeface="Bebas Neue" panose="020B0606020202050201" pitchFamily="34" charset="0"/>
                <a:ea typeface="Aptos" panose="020B0004020202020204" pitchFamily="34" charset="0"/>
                <a:cs typeface="Times New Roman" panose="02020603050405020304" pitchFamily="18" charset="0"/>
              </a:rPr>
              <a:t>handout resources]</a:t>
            </a: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do the art elements and art principles contribute to the meanings and messages of the artwork for different audiences in different contexts?</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materials, techniques and processes have been used? How is the interpretation of the artwork shaped by the materials and the techniques or processes used by the artist? Is the interpretation informed by the inherent qualities of the materials or by their selection and application by the artist?</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Are 21st-century media and technologies or approaches to making and presenting works of art evident in the artwork? How is the interpretation of the artwork shaped by the artist’s use of these?</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is the distinctive style of the artwork and how does it contribute to the meaning of the artwork? How does the artwork relate to other artworks in a similar style or from the same philosophical, ideological, social, historical or cultural context?</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physical aspects of the artwork, such as the context of where the artwork is presented, its presentation with other artworks and characteristics such as framing, display on plinths or printing of artworks, contain or suggest symbolic meaning?</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might the artwork be interpreted in different contexts by different audiences?</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Does the placement or location of the artwork in a setting other than the intended setting impact on its aesthetic, cultural or economic value? Does the placement or location of the artwork impact on the communication of meaning? How does the context of where the artwork is presented communicate the beliefs of the artist, audience, culture, time or place in which was made and viewed?</a:t>
            </a:r>
          </a:p>
        </p:txBody>
      </p:sp>
    </p:spTree>
    <p:extLst>
      <p:ext uri="{BB962C8B-B14F-4D97-AF65-F5344CB8AC3E}">
        <p14:creationId xmlns:p14="http://schemas.microsoft.com/office/powerpoint/2010/main" val="16215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3"/>
                                        </p:tgtEl>
                                        <p:attrNameLst>
                                          <p:attrName>style.visibility</p:attrName>
                                        </p:attrNameLst>
                                      </p:cBhvr>
                                      <p:to>
                                        <p:strVal val="visible"/>
                                      </p:to>
                                    </p:set>
                                    <p:anim calcmode="lin" valueType="num">
                                      <p:cBhvr additive="base">
                                        <p:cTn id="7" dur="1000"/>
                                        <p:tgtEl>
                                          <p:spTgt spid="1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p73"/>
          <p:cNvSpPr txBox="1">
            <a:spLocks noGrp="1"/>
          </p:cNvSpPr>
          <p:nvPr>
            <p:ph type="title" idx="2"/>
          </p:nvPr>
        </p:nvSpPr>
        <p:spPr>
          <a:xfrm>
            <a:off x="1301245" y="1395733"/>
            <a:ext cx="4909055"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Personal lens….?</a:t>
            </a:r>
            <a:endParaRPr dirty="0"/>
          </a:p>
        </p:txBody>
      </p:sp>
    </p:spTree>
    <p:extLst>
      <p:ext uri="{BB962C8B-B14F-4D97-AF65-F5344CB8AC3E}">
        <p14:creationId xmlns:p14="http://schemas.microsoft.com/office/powerpoint/2010/main" val="1025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3"/>
                                        </p:tgtEl>
                                        <p:attrNameLst>
                                          <p:attrName>style.visibility</p:attrName>
                                        </p:attrNameLst>
                                      </p:cBhvr>
                                      <p:to>
                                        <p:strVal val="visible"/>
                                      </p:to>
                                    </p:set>
                                    <p:anim calcmode="lin" valueType="num">
                                      <p:cBhvr additive="base">
                                        <p:cTn id="7" dur="1000"/>
                                        <p:tgtEl>
                                          <p:spTgt spid="1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p73"/>
          <p:cNvSpPr txBox="1">
            <a:spLocks noGrp="1"/>
          </p:cNvSpPr>
          <p:nvPr>
            <p:ph type="title" idx="2"/>
          </p:nvPr>
        </p:nvSpPr>
        <p:spPr>
          <a:xfrm>
            <a:off x="546865" y="252733"/>
            <a:ext cx="6692526" cy="9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t>Personal lens….?</a:t>
            </a:r>
            <a:endParaRPr sz="3200" dirty="0"/>
          </a:p>
        </p:txBody>
      </p:sp>
      <p:sp>
        <p:nvSpPr>
          <p:cNvPr id="4" name="TextBox 3">
            <a:extLst>
              <a:ext uri="{FF2B5EF4-FFF2-40B4-BE49-F238E27FC236}">
                <a16:creationId xmlns:a16="http://schemas.microsoft.com/office/drawing/2014/main" id="{E9E54A50-D026-1534-E1C8-966825AC05C3}"/>
              </a:ext>
            </a:extLst>
          </p:cNvPr>
          <p:cNvSpPr txBox="1"/>
          <p:nvPr/>
        </p:nvSpPr>
        <p:spPr>
          <a:xfrm>
            <a:off x="346018" y="941197"/>
            <a:ext cx="8363642" cy="3943387"/>
          </a:xfrm>
          <a:prstGeom prst="rect">
            <a:avLst/>
          </a:prstGeom>
          <a:solidFill>
            <a:schemeClr val="accent4"/>
          </a:solidFill>
        </p:spPr>
        <p:txBody>
          <a:bodyPr wrap="square">
            <a:spAutoFit/>
          </a:bodyPr>
          <a:lstStyle/>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relationship does the artwork have to the artist’s life and experiences? What visual evidence in the artwork supports this reading?</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Has the artist used a specific practice in creating the artwork that may reflect their personal ideas, beliefs, values and experiences?</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is the artist’s world view? How might the artwork be linked to people, places and experiences of personal significance to the artist, such as the artist’s personal feelings, thinking, aspirations, beliefs, desires or preoccupations; or to memories, dreams or a personal world of fantasy? How are these represented in artworks?</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ethical ideas and issues are important to the artist? How have they considered or referenced these in the artwork? How are these ideas and issues represented?</a:t>
            </a:r>
          </a:p>
          <a:p>
            <a:pPr algn="l"/>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personal symbols or metaphors are explored or represented in the artwork that contribute to the meanings and messages?</a:t>
            </a:r>
          </a:p>
          <a:p>
            <a:pPr algn="l">
              <a:buFont typeface="Arial" panose="020B0604020202020204" pitchFamily="34" charset="0"/>
              <a:buChar char="•"/>
            </a:pPr>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How does the life experience and background of the audience affect the interpretation of the artwork?</a:t>
            </a:r>
          </a:p>
          <a:p>
            <a:pPr algn="l">
              <a:buFont typeface="Arial" panose="020B0604020202020204" pitchFamily="34" charset="0"/>
              <a:buChar char="•"/>
            </a:pPr>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What current art ideas and issues important to you as the audience are evident in the artwork? How do these influence your interpretation of the meaning and messages of the artwork?</a:t>
            </a:r>
          </a:p>
          <a:p>
            <a:pPr algn="l">
              <a:buFont typeface="Arial" panose="020B0604020202020204" pitchFamily="34" charset="0"/>
              <a:buChar char="•"/>
            </a:pPr>
            <a:endParaRPr lang="en-GB" sz="1200" b="0" i="0" dirty="0">
              <a:solidFill>
                <a:srgbClr val="212121"/>
              </a:solidFill>
              <a:effectLst/>
              <a:highlight>
                <a:srgbClr val="FFFFFF"/>
              </a:highlight>
              <a:latin typeface="Bebas Neue" panose="020B0606020202050201" pitchFamily="34" charset="0"/>
            </a:endParaRPr>
          </a:p>
          <a:p>
            <a:pPr algn="l">
              <a:buFont typeface="Arial" panose="020B0604020202020204" pitchFamily="34" charset="0"/>
              <a:buChar char="•"/>
            </a:pPr>
            <a:r>
              <a:rPr lang="en-GB" sz="1200" b="0" i="0" dirty="0">
                <a:solidFill>
                  <a:srgbClr val="212121"/>
                </a:solidFill>
                <a:effectLst/>
                <a:highlight>
                  <a:srgbClr val="FFFFFF"/>
                </a:highlight>
                <a:latin typeface="Bebas Neue" panose="020B0606020202050201" pitchFamily="34" charset="0"/>
              </a:rPr>
              <a:t>Is collaboration or participation of the audience encouraged and if so, how does this affect their interpretation of the artwork?</a:t>
            </a:r>
          </a:p>
          <a:p>
            <a:pPr>
              <a:lnSpc>
                <a:spcPct val="115000"/>
              </a:lnSpc>
              <a:spcAft>
                <a:spcPts val="800"/>
              </a:spcAft>
            </a:pPr>
            <a:endParaRPr lang="en-AU" sz="2000" kern="100" dirty="0">
              <a:effectLst/>
              <a:latin typeface="Bebas Neue" panose="020B0606020202050201"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101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63"/>
                                        </p:tgtEl>
                                        <p:attrNameLst>
                                          <p:attrName>style.visibility</p:attrName>
                                        </p:attrNameLst>
                                      </p:cBhvr>
                                      <p:to>
                                        <p:strVal val="visible"/>
                                      </p:to>
                                    </p:set>
                                    <p:anim calcmode="lin" valueType="num">
                                      <p:cBhvr additive="base">
                                        <p:cTn id="7" dur="1000"/>
                                        <p:tgtEl>
                                          <p:spTgt spid="1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t Subject for Elementary - 2nd Grade: Visual Arts XL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790</Words>
  <Application>Microsoft Office PowerPoint</Application>
  <PresentationFormat>On-screen Show (16:9)</PresentationFormat>
  <Paragraphs>63</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Bebas Neue</vt:lpstr>
      <vt:lpstr>Poppins</vt:lpstr>
      <vt:lpstr>Yeseva One</vt:lpstr>
      <vt:lpstr>Art Subject for Elementary - 2nd Grade: Visual Arts XL by Slidesgo</vt:lpstr>
      <vt:lpstr>Arts Creative Practice SAC &amp; EXAM PREP </vt:lpstr>
      <vt:lpstr>LENSES REVIEW</vt:lpstr>
      <vt:lpstr>REVIEW KNOWLEDGE</vt:lpstr>
      <vt:lpstr>Cultural lens….?</vt:lpstr>
      <vt:lpstr>Cultural lens….?</vt:lpstr>
      <vt:lpstr>Structural lens….?</vt:lpstr>
      <vt:lpstr>Structural lens….?</vt:lpstr>
      <vt:lpstr>Personal lens….?</vt:lpstr>
      <vt:lpstr>Personal lens….?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Jacinta R</dc:creator>
  <cp:lastModifiedBy>Jacinta R</cp:lastModifiedBy>
  <cp:revision>2</cp:revision>
  <dcterms:modified xsi:type="dcterms:W3CDTF">2024-08-22T13:33:46Z</dcterms:modified>
</cp:coreProperties>
</file>