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25"/>
  </p:notesMasterIdLst>
  <p:sldIdLst>
    <p:sldId id="256" r:id="rId2"/>
    <p:sldId id="261" r:id="rId3"/>
    <p:sldId id="259" r:id="rId4"/>
    <p:sldId id="262" r:id="rId5"/>
    <p:sldId id="355" r:id="rId6"/>
    <p:sldId id="356" r:id="rId7"/>
    <p:sldId id="359" r:id="rId8"/>
    <p:sldId id="341" r:id="rId9"/>
    <p:sldId id="263" r:id="rId10"/>
    <p:sldId id="260" r:id="rId11"/>
    <p:sldId id="358" r:id="rId12"/>
    <p:sldId id="342" r:id="rId13"/>
    <p:sldId id="289" r:id="rId14"/>
    <p:sldId id="348" r:id="rId15"/>
    <p:sldId id="360" r:id="rId16"/>
    <p:sldId id="269" r:id="rId17"/>
    <p:sldId id="349" r:id="rId18"/>
    <p:sldId id="350" r:id="rId19"/>
    <p:sldId id="351" r:id="rId20"/>
    <p:sldId id="352" r:id="rId21"/>
    <p:sldId id="353" r:id="rId22"/>
    <p:sldId id="354" r:id="rId23"/>
    <p:sldId id="287" r:id="rId24"/>
  </p:sldIdLst>
  <p:sldSz cx="9144000" cy="5143500" type="screen16x9"/>
  <p:notesSz cx="6858000" cy="9144000"/>
  <p:embeddedFontLst>
    <p:embeddedFont>
      <p:font typeface="Lilita One" panose="020B0604020202020204" charset="0"/>
      <p:regular r:id="rId26"/>
    </p:embeddedFont>
    <p:embeddedFont>
      <p:font typeface="Mulish"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F6224-2831-4375-9D45-632E7515AF69}" v="174" dt="2025-04-03T06:19:19.724"/>
  </p1510:revLst>
</p1510:revInfo>
</file>

<file path=ppt/tableStyles.xml><?xml version="1.0" encoding="utf-8"?>
<a:tblStyleLst xmlns:a="http://schemas.openxmlformats.org/drawingml/2006/main" def="{6D5DDE29-E3E9-41B1-BF43-A531E1F10897}">
  <a:tblStyle styleId="{6D5DDE29-E3E9-41B1-BF43-A531E1F108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86"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a R" userId="9d41b5576cdd03a7" providerId="LiveId" clId="{57DF6224-2831-4375-9D45-632E7515AF69}"/>
    <pc:docChg chg="undo custSel addSld delSld modSld sldOrd delMainMaster">
      <pc:chgData name="Jacinta R" userId="9d41b5576cdd03a7" providerId="LiveId" clId="{57DF6224-2831-4375-9D45-632E7515AF69}" dt="2025-04-03T06:19:37.974" v="7677" actId="20577"/>
      <pc:docMkLst>
        <pc:docMk/>
      </pc:docMkLst>
      <pc:sldChg chg="addSp modSp mod">
        <pc:chgData name="Jacinta R" userId="9d41b5576cdd03a7" providerId="LiveId" clId="{57DF6224-2831-4375-9D45-632E7515AF69}" dt="2025-03-28T00:58:35.757" v="598" actId="1076"/>
        <pc:sldMkLst>
          <pc:docMk/>
          <pc:sldMk cId="0" sldId="256"/>
        </pc:sldMkLst>
        <pc:spChg chg="add mod">
          <ac:chgData name="Jacinta R" userId="9d41b5576cdd03a7" providerId="LiveId" clId="{57DF6224-2831-4375-9D45-632E7515AF69}" dt="2025-03-28T00:58:35.757" v="598" actId="1076"/>
          <ac:spMkLst>
            <pc:docMk/>
            <pc:sldMk cId="0" sldId="256"/>
            <ac:spMk id="2" creationId="{423FC258-69B5-61BF-2A23-953C5DC857CA}"/>
          </ac:spMkLst>
        </pc:spChg>
        <pc:spChg chg="mod">
          <ac:chgData name="Jacinta R" userId="9d41b5576cdd03a7" providerId="LiveId" clId="{57DF6224-2831-4375-9D45-632E7515AF69}" dt="2025-03-28T00:58:32.191" v="597" actId="1076"/>
          <ac:spMkLst>
            <pc:docMk/>
            <pc:sldMk cId="0" sldId="256"/>
            <ac:spMk id="737" creationId="{00000000-0000-0000-0000-000000000000}"/>
          </ac:spMkLst>
        </pc:spChg>
        <pc:spChg chg="mod">
          <ac:chgData name="Jacinta R" userId="9d41b5576cdd03a7" providerId="LiveId" clId="{57DF6224-2831-4375-9D45-632E7515AF69}" dt="2025-03-28T00:58:20.785" v="595" actId="1076"/>
          <ac:spMkLst>
            <pc:docMk/>
            <pc:sldMk cId="0" sldId="256"/>
            <ac:spMk id="738" creationId="{00000000-0000-0000-0000-000000000000}"/>
          </ac:spMkLst>
        </pc:spChg>
      </pc:sldChg>
      <pc:sldChg chg="modSp del mod">
        <pc:chgData name="Jacinta R" userId="9d41b5576cdd03a7" providerId="LiveId" clId="{57DF6224-2831-4375-9D45-632E7515AF69}" dt="2025-04-01T04:26:27.621" v="6912" actId="47"/>
        <pc:sldMkLst>
          <pc:docMk/>
          <pc:sldMk cId="0" sldId="257"/>
        </pc:sldMkLst>
      </pc:sldChg>
      <pc:sldChg chg="modSp del mod">
        <pc:chgData name="Jacinta R" userId="9d41b5576cdd03a7" providerId="LiveId" clId="{57DF6224-2831-4375-9D45-632E7515AF69}" dt="2025-03-28T00:57:45.509" v="571" actId="47"/>
        <pc:sldMkLst>
          <pc:docMk/>
          <pc:sldMk cId="0" sldId="258"/>
        </pc:sldMkLst>
      </pc:sldChg>
      <pc:sldChg chg="delSp modSp mod">
        <pc:chgData name="Jacinta R" userId="9d41b5576cdd03a7" providerId="LiveId" clId="{57DF6224-2831-4375-9D45-632E7515AF69}" dt="2025-03-29T10:00:28.082" v="856" actId="478"/>
        <pc:sldMkLst>
          <pc:docMk/>
          <pc:sldMk cId="0" sldId="259"/>
        </pc:sldMkLst>
        <pc:spChg chg="mod">
          <ac:chgData name="Jacinta R" userId="9d41b5576cdd03a7" providerId="LiveId" clId="{57DF6224-2831-4375-9D45-632E7515AF69}" dt="2025-03-28T00:09:34.831" v="380" actId="1076"/>
          <ac:spMkLst>
            <pc:docMk/>
            <pc:sldMk cId="0" sldId="259"/>
            <ac:spMk id="759" creationId="{00000000-0000-0000-0000-000000000000}"/>
          </ac:spMkLst>
        </pc:spChg>
        <pc:spChg chg="mod">
          <ac:chgData name="Jacinta R" userId="9d41b5576cdd03a7" providerId="LiveId" clId="{57DF6224-2831-4375-9D45-632E7515AF69}" dt="2025-03-28T00:11:33.231" v="441" actId="115"/>
          <ac:spMkLst>
            <pc:docMk/>
            <pc:sldMk cId="0" sldId="259"/>
            <ac:spMk id="760" creationId="{00000000-0000-0000-0000-000000000000}"/>
          </ac:spMkLst>
        </pc:spChg>
      </pc:sldChg>
      <pc:sldChg chg="addSp delSp modSp mod ord">
        <pc:chgData name="Jacinta R" userId="9d41b5576cdd03a7" providerId="LiveId" clId="{57DF6224-2831-4375-9D45-632E7515AF69}" dt="2025-04-01T04:18:38.200" v="6838" actId="255"/>
        <pc:sldMkLst>
          <pc:docMk/>
          <pc:sldMk cId="0" sldId="260"/>
        </pc:sldMkLst>
        <pc:spChg chg="add mod">
          <ac:chgData name="Jacinta R" userId="9d41b5576cdd03a7" providerId="LiveId" clId="{57DF6224-2831-4375-9D45-632E7515AF69}" dt="2025-04-01T04:04:04.912" v="6722" actId="1076"/>
          <ac:spMkLst>
            <pc:docMk/>
            <pc:sldMk cId="0" sldId="260"/>
            <ac:spMk id="14" creationId="{8B76272B-B16A-4962-0400-FFBEDC175494}"/>
          </ac:spMkLst>
        </pc:spChg>
        <pc:spChg chg="add mod">
          <ac:chgData name="Jacinta R" userId="9d41b5576cdd03a7" providerId="LiveId" clId="{57DF6224-2831-4375-9D45-632E7515AF69}" dt="2025-04-01T04:04:24.124" v="6758" actId="1076"/>
          <ac:spMkLst>
            <pc:docMk/>
            <pc:sldMk cId="0" sldId="260"/>
            <ac:spMk id="15" creationId="{E1487CF1-88B5-2FB8-F38E-6B8047625B4C}"/>
          </ac:spMkLst>
        </pc:spChg>
        <pc:spChg chg="add mod">
          <ac:chgData name="Jacinta R" userId="9d41b5576cdd03a7" providerId="LiveId" clId="{57DF6224-2831-4375-9D45-632E7515AF69}" dt="2025-04-01T04:18:20.603" v="6834"/>
          <ac:spMkLst>
            <pc:docMk/>
            <pc:sldMk cId="0" sldId="260"/>
            <ac:spMk id="16" creationId="{9F060BF8-3616-E233-BE17-ABC738FC61B1}"/>
          </ac:spMkLst>
        </pc:spChg>
        <pc:spChg chg="add mod">
          <ac:chgData name="Jacinta R" userId="9d41b5576cdd03a7" providerId="LiveId" clId="{57DF6224-2831-4375-9D45-632E7515AF69}" dt="2025-04-01T04:13:20.841" v="6822" actId="255"/>
          <ac:spMkLst>
            <pc:docMk/>
            <pc:sldMk cId="0" sldId="260"/>
            <ac:spMk id="18" creationId="{2FD560DF-2305-7684-1179-80D579E3A4EB}"/>
          </ac:spMkLst>
        </pc:spChg>
        <pc:spChg chg="add mod">
          <ac:chgData name="Jacinta R" userId="9d41b5576cdd03a7" providerId="LiveId" clId="{57DF6224-2831-4375-9D45-632E7515AF69}" dt="2025-04-01T04:18:38.200" v="6838" actId="255"/>
          <ac:spMkLst>
            <pc:docMk/>
            <pc:sldMk cId="0" sldId="260"/>
            <ac:spMk id="24" creationId="{98D8FB34-E423-268E-CF76-76AD8C8E55ED}"/>
          </ac:spMkLst>
        </pc:spChg>
        <pc:spChg chg="mod">
          <ac:chgData name="Jacinta R" userId="9d41b5576cdd03a7" providerId="LiveId" clId="{57DF6224-2831-4375-9D45-632E7515AF69}" dt="2025-04-01T04:00:53.079" v="6633" actId="1076"/>
          <ac:spMkLst>
            <pc:docMk/>
            <pc:sldMk cId="0" sldId="260"/>
            <ac:spMk id="770" creationId="{00000000-0000-0000-0000-000000000000}"/>
          </ac:spMkLst>
        </pc:spChg>
        <pc:picChg chg="add mod">
          <ac:chgData name="Jacinta R" userId="9d41b5576cdd03a7" providerId="LiveId" clId="{57DF6224-2831-4375-9D45-632E7515AF69}" dt="2025-04-01T04:04:30.323" v="6759" actId="1076"/>
          <ac:picMkLst>
            <pc:docMk/>
            <pc:sldMk cId="0" sldId="260"/>
            <ac:picMk id="5" creationId="{3C215F18-A247-F825-F34E-CF1548134C96}"/>
          </ac:picMkLst>
        </pc:picChg>
        <pc:picChg chg="add mod">
          <ac:chgData name="Jacinta R" userId="9d41b5576cdd03a7" providerId="LiveId" clId="{57DF6224-2831-4375-9D45-632E7515AF69}" dt="2025-04-01T04:04:30.323" v="6759" actId="1076"/>
          <ac:picMkLst>
            <pc:docMk/>
            <pc:sldMk cId="0" sldId="260"/>
            <ac:picMk id="7" creationId="{A7DCA097-260C-D5CA-4295-A2CCCE9A0ED4}"/>
          </ac:picMkLst>
        </pc:picChg>
        <pc:picChg chg="add mod">
          <ac:chgData name="Jacinta R" userId="9d41b5576cdd03a7" providerId="LiveId" clId="{57DF6224-2831-4375-9D45-632E7515AF69}" dt="2025-04-01T04:04:34.235" v="6760" actId="14100"/>
          <ac:picMkLst>
            <pc:docMk/>
            <pc:sldMk cId="0" sldId="260"/>
            <ac:picMk id="9" creationId="{36DF4F81-1682-2969-3179-055AD63E2788}"/>
          </ac:picMkLst>
        </pc:picChg>
        <pc:picChg chg="add mod">
          <ac:chgData name="Jacinta R" userId="9d41b5576cdd03a7" providerId="LiveId" clId="{57DF6224-2831-4375-9D45-632E7515AF69}" dt="2025-04-01T04:05:09.270" v="6819" actId="1076"/>
          <ac:picMkLst>
            <pc:docMk/>
            <pc:sldMk cId="0" sldId="260"/>
            <ac:picMk id="11" creationId="{10A69BFF-C8FC-4255-3F64-557C597960A9}"/>
          </ac:picMkLst>
        </pc:picChg>
        <pc:picChg chg="add mod">
          <ac:chgData name="Jacinta R" userId="9d41b5576cdd03a7" providerId="LiveId" clId="{57DF6224-2831-4375-9D45-632E7515AF69}" dt="2025-04-01T04:14:31.794" v="6829" actId="14100"/>
          <ac:picMkLst>
            <pc:docMk/>
            <pc:sldMk cId="0" sldId="260"/>
            <ac:picMk id="20" creationId="{03E7FEC2-9E8A-987F-C899-84B1086C8B7F}"/>
          </ac:picMkLst>
        </pc:picChg>
        <pc:picChg chg="add mod">
          <ac:chgData name="Jacinta R" userId="9d41b5576cdd03a7" providerId="LiveId" clId="{57DF6224-2831-4375-9D45-632E7515AF69}" dt="2025-04-01T04:15:05.920" v="6832" actId="1076"/>
          <ac:picMkLst>
            <pc:docMk/>
            <pc:sldMk cId="0" sldId="260"/>
            <ac:picMk id="22" creationId="{BFD65954-8EDE-9843-2ED9-E4F6A0AAB89D}"/>
          </ac:picMkLst>
        </pc:picChg>
        <pc:picChg chg="add mod">
          <ac:chgData name="Jacinta R" userId="9d41b5576cdd03a7" providerId="LiveId" clId="{57DF6224-2831-4375-9D45-632E7515AF69}" dt="2025-04-01T04:00:08.105" v="6576" actId="1076"/>
          <ac:picMkLst>
            <pc:docMk/>
            <pc:sldMk cId="0" sldId="260"/>
            <ac:picMk id="9218" creationId="{B61911D7-A36F-9ABB-8EDC-576EBD2A0CE1}"/>
          </ac:picMkLst>
        </pc:picChg>
      </pc:sldChg>
      <pc:sldChg chg="delSp modSp mod ord">
        <pc:chgData name="Jacinta R" userId="9d41b5576cdd03a7" providerId="LiveId" clId="{57DF6224-2831-4375-9D45-632E7515AF69}" dt="2025-04-02T07:58:13.752" v="7079"/>
        <pc:sldMkLst>
          <pc:docMk/>
          <pc:sldMk cId="0" sldId="261"/>
        </pc:sldMkLst>
        <pc:spChg chg="mod">
          <ac:chgData name="Jacinta R" userId="9d41b5576cdd03a7" providerId="LiveId" clId="{57DF6224-2831-4375-9D45-632E7515AF69}" dt="2025-04-01T04:23:29.649" v="6900" actId="1076"/>
          <ac:spMkLst>
            <pc:docMk/>
            <pc:sldMk cId="0" sldId="261"/>
            <ac:spMk id="779" creationId="{00000000-0000-0000-0000-000000000000}"/>
          </ac:spMkLst>
        </pc:spChg>
        <pc:spChg chg="mod">
          <ac:chgData name="Jacinta R" userId="9d41b5576cdd03a7" providerId="LiveId" clId="{57DF6224-2831-4375-9D45-632E7515AF69}" dt="2025-04-01T04:23:26.012" v="6899" actId="1076"/>
          <ac:spMkLst>
            <pc:docMk/>
            <pc:sldMk cId="0" sldId="261"/>
            <ac:spMk id="780" creationId="{00000000-0000-0000-0000-000000000000}"/>
          </ac:spMkLst>
        </pc:spChg>
      </pc:sldChg>
      <pc:sldChg chg="delSp modSp mod ord">
        <pc:chgData name="Jacinta R" userId="9d41b5576cdd03a7" providerId="LiveId" clId="{57DF6224-2831-4375-9D45-632E7515AF69}" dt="2025-03-31T06:04:06.425" v="3892" actId="20577"/>
        <pc:sldMkLst>
          <pc:docMk/>
          <pc:sldMk cId="0" sldId="262"/>
        </pc:sldMkLst>
        <pc:spChg chg="mod">
          <ac:chgData name="Jacinta R" userId="9d41b5576cdd03a7" providerId="LiveId" clId="{57DF6224-2831-4375-9D45-632E7515AF69}" dt="2025-03-31T05:39:27.983" v="3139" actId="20577"/>
          <ac:spMkLst>
            <pc:docMk/>
            <pc:sldMk cId="0" sldId="262"/>
            <ac:spMk id="789" creationId="{00000000-0000-0000-0000-000000000000}"/>
          </ac:spMkLst>
        </pc:spChg>
        <pc:spChg chg="mod">
          <ac:chgData name="Jacinta R" userId="9d41b5576cdd03a7" providerId="LiveId" clId="{57DF6224-2831-4375-9D45-632E7515AF69}" dt="2025-03-29T10:02:57.587" v="893" actId="1076"/>
          <ac:spMkLst>
            <pc:docMk/>
            <pc:sldMk cId="0" sldId="262"/>
            <ac:spMk id="790" creationId="{00000000-0000-0000-0000-000000000000}"/>
          </ac:spMkLst>
        </pc:spChg>
        <pc:spChg chg="mod">
          <ac:chgData name="Jacinta R" userId="9d41b5576cdd03a7" providerId="LiveId" clId="{57DF6224-2831-4375-9D45-632E7515AF69}" dt="2025-03-29T10:02:57.587" v="893" actId="1076"/>
          <ac:spMkLst>
            <pc:docMk/>
            <pc:sldMk cId="0" sldId="262"/>
            <ac:spMk id="792" creationId="{00000000-0000-0000-0000-000000000000}"/>
          </ac:spMkLst>
        </pc:spChg>
        <pc:spChg chg="mod">
          <ac:chgData name="Jacinta R" userId="9d41b5576cdd03a7" providerId="LiveId" clId="{57DF6224-2831-4375-9D45-632E7515AF69}" dt="2025-03-31T05:54:11.089" v="3598" actId="1076"/>
          <ac:spMkLst>
            <pc:docMk/>
            <pc:sldMk cId="0" sldId="262"/>
            <ac:spMk id="793" creationId="{00000000-0000-0000-0000-000000000000}"/>
          </ac:spMkLst>
        </pc:spChg>
        <pc:spChg chg="mod">
          <ac:chgData name="Jacinta R" userId="9d41b5576cdd03a7" providerId="LiveId" clId="{57DF6224-2831-4375-9D45-632E7515AF69}" dt="2025-03-29T10:02:57.587" v="893" actId="1076"/>
          <ac:spMkLst>
            <pc:docMk/>
            <pc:sldMk cId="0" sldId="262"/>
            <ac:spMk id="794" creationId="{00000000-0000-0000-0000-000000000000}"/>
          </ac:spMkLst>
        </pc:spChg>
        <pc:spChg chg="mod">
          <ac:chgData name="Jacinta R" userId="9d41b5576cdd03a7" providerId="LiveId" clId="{57DF6224-2831-4375-9D45-632E7515AF69}" dt="2025-03-29T10:02:57.587" v="893" actId="1076"/>
          <ac:spMkLst>
            <pc:docMk/>
            <pc:sldMk cId="0" sldId="262"/>
            <ac:spMk id="795" creationId="{00000000-0000-0000-0000-000000000000}"/>
          </ac:spMkLst>
        </pc:spChg>
        <pc:spChg chg="mod">
          <ac:chgData name="Jacinta R" userId="9d41b5576cdd03a7" providerId="LiveId" clId="{57DF6224-2831-4375-9D45-632E7515AF69}" dt="2025-03-31T06:04:06.425" v="3892" actId="20577"/>
          <ac:spMkLst>
            <pc:docMk/>
            <pc:sldMk cId="0" sldId="262"/>
            <ac:spMk id="797" creationId="{00000000-0000-0000-0000-000000000000}"/>
          </ac:spMkLst>
        </pc:spChg>
        <pc:spChg chg="mod">
          <ac:chgData name="Jacinta R" userId="9d41b5576cdd03a7" providerId="LiveId" clId="{57DF6224-2831-4375-9D45-632E7515AF69}" dt="2025-03-31T05:56:27.500" v="3764" actId="1035"/>
          <ac:spMkLst>
            <pc:docMk/>
            <pc:sldMk cId="0" sldId="262"/>
            <ac:spMk id="798" creationId="{00000000-0000-0000-0000-000000000000}"/>
          </ac:spMkLst>
        </pc:spChg>
        <pc:spChg chg="mod">
          <ac:chgData name="Jacinta R" userId="9d41b5576cdd03a7" providerId="LiveId" clId="{57DF6224-2831-4375-9D45-632E7515AF69}" dt="2025-03-31T05:39:44.772" v="3140" actId="1076"/>
          <ac:spMkLst>
            <pc:docMk/>
            <pc:sldMk cId="0" sldId="262"/>
            <ac:spMk id="799" creationId="{00000000-0000-0000-0000-000000000000}"/>
          </ac:spMkLst>
        </pc:spChg>
        <pc:spChg chg="mod">
          <ac:chgData name="Jacinta R" userId="9d41b5576cdd03a7" providerId="LiveId" clId="{57DF6224-2831-4375-9D45-632E7515AF69}" dt="2025-03-31T05:39:50.051" v="3141" actId="1076"/>
          <ac:spMkLst>
            <pc:docMk/>
            <pc:sldMk cId="0" sldId="262"/>
            <ac:spMk id="800" creationId="{00000000-0000-0000-0000-000000000000}"/>
          </ac:spMkLst>
        </pc:spChg>
        <pc:spChg chg="mod">
          <ac:chgData name="Jacinta R" userId="9d41b5576cdd03a7" providerId="LiveId" clId="{57DF6224-2831-4375-9D45-632E7515AF69}" dt="2025-03-31T05:56:30.782" v="3765" actId="1076"/>
          <ac:spMkLst>
            <pc:docMk/>
            <pc:sldMk cId="0" sldId="262"/>
            <ac:spMk id="802" creationId="{00000000-0000-0000-0000-000000000000}"/>
          </ac:spMkLst>
        </pc:spChg>
      </pc:sldChg>
      <pc:sldChg chg="delSp modSp mod ord">
        <pc:chgData name="Jacinta R" userId="9d41b5576cdd03a7" providerId="LiveId" clId="{57DF6224-2831-4375-9D45-632E7515AF69}" dt="2025-03-31T06:44:21.075" v="5111" actId="1076"/>
        <pc:sldMkLst>
          <pc:docMk/>
          <pc:sldMk cId="0" sldId="263"/>
        </pc:sldMkLst>
        <pc:spChg chg="mod">
          <ac:chgData name="Jacinta R" userId="9d41b5576cdd03a7" providerId="LiveId" clId="{57DF6224-2831-4375-9D45-632E7515AF69}" dt="2025-03-31T06:44:16.245" v="5110" actId="1076"/>
          <ac:spMkLst>
            <pc:docMk/>
            <pc:sldMk cId="0" sldId="263"/>
            <ac:spMk id="812" creationId="{00000000-0000-0000-0000-000000000000}"/>
          </ac:spMkLst>
        </pc:spChg>
        <pc:spChg chg="mod">
          <ac:chgData name="Jacinta R" userId="9d41b5576cdd03a7" providerId="LiveId" clId="{57DF6224-2831-4375-9D45-632E7515AF69}" dt="2025-03-31T06:44:21.075" v="5111" actId="1076"/>
          <ac:spMkLst>
            <pc:docMk/>
            <pc:sldMk cId="0" sldId="263"/>
            <ac:spMk id="813" creationId="{00000000-0000-0000-0000-000000000000}"/>
          </ac:spMkLst>
        </pc:spChg>
        <pc:spChg chg="mod">
          <ac:chgData name="Jacinta R" userId="9d41b5576cdd03a7" providerId="LiveId" clId="{57DF6224-2831-4375-9D45-632E7515AF69}" dt="2025-03-31T06:43:50.190" v="5104" actId="1076"/>
          <ac:spMkLst>
            <pc:docMk/>
            <pc:sldMk cId="0" sldId="263"/>
            <ac:spMk id="814" creationId="{00000000-0000-0000-0000-000000000000}"/>
          </ac:spMkLst>
        </pc:spChg>
        <pc:spChg chg="mod">
          <ac:chgData name="Jacinta R" userId="9d41b5576cdd03a7" providerId="LiveId" clId="{57DF6224-2831-4375-9D45-632E7515AF69}" dt="2025-03-31T06:43:53.357" v="5105" actId="1076"/>
          <ac:spMkLst>
            <pc:docMk/>
            <pc:sldMk cId="0" sldId="263"/>
            <ac:spMk id="815" creationId="{00000000-0000-0000-0000-000000000000}"/>
          </ac:spMkLst>
        </pc:spChg>
        <pc:spChg chg="mod">
          <ac:chgData name="Jacinta R" userId="9d41b5576cdd03a7" providerId="LiveId" clId="{57DF6224-2831-4375-9D45-632E7515AF69}" dt="2025-03-31T06:44:05.558" v="5108" actId="1076"/>
          <ac:spMkLst>
            <pc:docMk/>
            <pc:sldMk cId="0" sldId="263"/>
            <ac:spMk id="816" creationId="{00000000-0000-0000-0000-000000000000}"/>
          </ac:spMkLst>
        </pc:spChg>
        <pc:spChg chg="mod">
          <ac:chgData name="Jacinta R" userId="9d41b5576cdd03a7" providerId="LiveId" clId="{57DF6224-2831-4375-9D45-632E7515AF69}" dt="2025-03-31T06:44:10.605" v="5109" actId="1076"/>
          <ac:spMkLst>
            <pc:docMk/>
            <pc:sldMk cId="0" sldId="263"/>
            <ac:spMk id="817" creationId="{00000000-0000-0000-0000-000000000000}"/>
          </ac:spMkLst>
        </pc:spChg>
        <pc:spChg chg="mod">
          <ac:chgData name="Jacinta R" userId="9d41b5576cdd03a7" providerId="LiveId" clId="{57DF6224-2831-4375-9D45-632E7515AF69}" dt="2025-03-29T10:04:40.422" v="931" actId="1076"/>
          <ac:spMkLst>
            <pc:docMk/>
            <pc:sldMk cId="0" sldId="263"/>
            <ac:spMk id="818" creationId="{00000000-0000-0000-0000-000000000000}"/>
          </ac:spMkLst>
        </pc:spChg>
        <pc:spChg chg="mod">
          <ac:chgData name="Jacinta R" userId="9d41b5576cdd03a7" providerId="LiveId" clId="{57DF6224-2831-4375-9D45-632E7515AF69}" dt="2025-03-31T06:43:43.865" v="5102" actId="1076"/>
          <ac:spMkLst>
            <pc:docMk/>
            <pc:sldMk cId="0" sldId="263"/>
            <ac:spMk id="819" creationId="{00000000-0000-0000-0000-000000000000}"/>
          </ac:spMkLst>
        </pc:spChg>
        <pc:spChg chg="mod">
          <ac:chgData name="Jacinta R" userId="9d41b5576cdd03a7" providerId="LiveId" clId="{57DF6224-2831-4375-9D45-632E7515AF69}" dt="2025-03-31T06:43:58.642" v="5106" actId="1076"/>
          <ac:spMkLst>
            <pc:docMk/>
            <pc:sldMk cId="0" sldId="263"/>
            <ac:spMk id="820" creationId="{00000000-0000-0000-0000-000000000000}"/>
          </ac:spMkLst>
        </pc:spChg>
        <pc:spChg chg="mod">
          <ac:chgData name="Jacinta R" userId="9d41b5576cdd03a7" providerId="LiveId" clId="{57DF6224-2831-4375-9D45-632E7515AF69}" dt="2025-03-29T10:03:35.891" v="927" actId="20577"/>
          <ac:spMkLst>
            <pc:docMk/>
            <pc:sldMk cId="0" sldId="263"/>
            <ac:spMk id="821" creationId="{00000000-0000-0000-0000-000000000000}"/>
          </ac:spMkLst>
        </pc:spChg>
        <pc:spChg chg="mod">
          <ac:chgData name="Jacinta R" userId="9d41b5576cdd03a7" providerId="LiveId" clId="{57DF6224-2831-4375-9D45-632E7515AF69}" dt="2025-03-29T10:04:40.422" v="931" actId="1076"/>
          <ac:spMkLst>
            <pc:docMk/>
            <pc:sldMk cId="0" sldId="263"/>
            <ac:spMk id="822" creationId="{00000000-0000-0000-0000-000000000000}"/>
          </ac:spMkLst>
        </pc:spChg>
        <pc:spChg chg="mod">
          <ac:chgData name="Jacinta R" userId="9d41b5576cdd03a7" providerId="LiveId" clId="{57DF6224-2831-4375-9D45-632E7515AF69}" dt="2025-03-31T06:43:45.843" v="5103" actId="1076"/>
          <ac:spMkLst>
            <pc:docMk/>
            <pc:sldMk cId="0" sldId="263"/>
            <ac:spMk id="823" creationId="{00000000-0000-0000-0000-000000000000}"/>
          </ac:spMkLst>
        </pc:spChg>
        <pc:spChg chg="mod">
          <ac:chgData name="Jacinta R" userId="9d41b5576cdd03a7" providerId="LiveId" clId="{57DF6224-2831-4375-9D45-632E7515AF69}" dt="2025-03-31T06:44:02.340" v="5107" actId="1076"/>
          <ac:spMkLst>
            <pc:docMk/>
            <pc:sldMk cId="0" sldId="263"/>
            <ac:spMk id="824" creationId="{00000000-0000-0000-0000-000000000000}"/>
          </ac:spMkLst>
        </pc:spChg>
      </pc:sldChg>
      <pc:sldChg chg="del">
        <pc:chgData name="Jacinta R" userId="9d41b5576cdd03a7" providerId="LiveId" clId="{57DF6224-2831-4375-9D45-632E7515AF69}" dt="2025-03-28T00:11:51.178" v="442" actId="47"/>
        <pc:sldMkLst>
          <pc:docMk/>
          <pc:sldMk cId="0" sldId="264"/>
        </pc:sldMkLst>
      </pc:sldChg>
      <pc:sldChg chg="del">
        <pc:chgData name="Jacinta R" userId="9d41b5576cdd03a7" providerId="LiveId" clId="{57DF6224-2831-4375-9D45-632E7515AF69}" dt="2025-03-29T10:24:48.450" v="970" actId="47"/>
        <pc:sldMkLst>
          <pc:docMk/>
          <pc:sldMk cId="0" sldId="265"/>
        </pc:sldMkLst>
      </pc:sldChg>
      <pc:sldChg chg="del">
        <pc:chgData name="Jacinta R" userId="9d41b5576cdd03a7" providerId="LiveId" clId="{57DF6224-2831-4375-9D45-632E7515AF69}" dt="2025-03-28T00:11:55.146" v="443" actId="47"/>
        <pc:sldMkLst>
          <pc:docMk/>
          <pc:sldMk cId="0" sldId="266"/>
        </pc:sldMkLst>
      </pc:sldChg>
      <pc:sldChg chg="del">
        <pc:chgData name="Jacinta R" userId="9d41b5576cdd03a7" providerId="LiveId" clId="{57DF6224-2831-4375-9D45-632E7515AF69}" dt="2025-03-28T00:16:26.906" v="503" actId="47"/>
        <pc:sldMkLst>
          <pc:docMk/>
          <pc:sldMk cId="0" sldId="267"/>
        </pc:sldMkLst>
      </pc:sldChg>
      <pc:sldChg chg="del">
        <pc:chgData name="Jacinta R" userId="9d41b5576cdd03a7" providerId="LiveId" clId="{57DF6224-2831-4375-9D45-632E7515AF69}" dt="2025-03-28T00:12:04.405" v="444" actId="47"/>
        <pc:sldMkLst>
          <pc:docMk/>
          <pc:sldMk cId="0" sldId="268"/>
        </pc:sldMkLst>
      </pc:sldChg>
      <pc:sldChg chg="addSp delSp modSp mod delAnim">
        <pc:chgData name="Jacinta R" userId="9d41b5576cdd03a7" providerId="LiveId" clId="{57DF6224-2831-4375-9D45-632E7515AF69}" dt="2025-04-03T04:30:01.183" v="7248" actId="20577"/>
        <pc:sldMkLst>
          <pc:docMk/>
          <pc:sldMk cId="0" sldId="269"/>
        </pc:sldMkLst>
        <pc:spChg chg="add mod">
          <ac:chgData name="Jacinta R" userId="9d41b5576cdd03a7" providerId="LiveId" clId="{57DF6224-2831-4375-9D45-632E7515AF69}" dt="2025-04-03T04:30:01.183" v="7248" actId="20577"/>
          <ac:spMkLst>
            <pc:docMk/>
            <pc:sldMk cId="0" sldId="269"/>
            <ac:spMk id="9" creationId="{76601567-9494-FE28-E31C-6B3AC5BB0857}"/>
          </ac:spMkLst>
        </pc:spChg>
        <pc:spChg chg="mod">
          <ac:chgData name="Jacinta R" userId="9d41b5576cdd03a7" providerId="LiveId" clId="{57DF6224-2831-4375-9D45-632E7515AF69}" dt="2025-04-03T03:58:58.390" v="7144" actId="1076"/>
          <ac:spMkLst>
            <pc:docMk/>
            <pc:sldMk cId="0" sldId="269"/>
            <ac:spMk id="952" creationId="{00000000-0000-0000-0000-000000000000}"/>
          </ac:spMkLst>
        </pc:spChg>
        <pc:spChg chg="mod">
          <ac:chgData name="Jacinta R" userId="9d41b5576cdd03a7" providerId="LiveId" clId="{57DF6224-2831-4375-9D45-632E7515AF69}" dt="2025-03-29T10:28:17.425" v="1070" actId="255"/>
          <ac:spMkLst>
            <pc:docMk/>
            <pc:sldMk cId="0" sldId="269"/>
            <ac:spMk id="955" creationId="{00000000-0000-0000-0000-000000000000}"/>
          </ac:spMkLst>
        </pc:spChg>
        <pc:picChg chg="add mod">
          <ac:chgData name="Jacinta R" userId="9d41b5576cdd03a7" providerId="LiveId" clId="{57DF6224-2831-4375-9D45-632E7515AF69}" dt="2025-04-03T03:58:48.612" v="7143" actId="1076"/>
          <ac:picMkLst>
            <pc:docMk/>
            <pc:sldMk cId="0" sldId="269"/>
            <ac:picMk id="1026" creationId="{DC98A16D-60CC-0CCC-2D38-90A6BF3D3AE7}"/>
          </ac:picMkLst>
        </pc:picChg>
      </pc:sldChg>
      <pc:sldChg chg="del">
        <pc:chgData name="Jacinta R" userId="9d41b5576cdd03a7" providerId="LiveId" clId="{57DF6224-2831-4375-9D45-632E7515AF69}" dt="2025-03-28T00:16:34.797" v="504" actId="47"/>
        <pc:sldMkLst>
          <pc:docMk/>
          <pc:sldMk cId="0" sldId="270"/>
        </pc:sldMkLst>
      </pc:sldChg>
      <pc:sldChg chg="del">
        <pc:chgData name="Jacinta R" userId="9d41b5576cdd03a7" providerId="LiveId" clId="{57DF6224-2831-4375-9D45-632E7515AF69}" dt="2025-03-28T00:16:34.797" v="504" actId="47"/>
        <pc:sldMkLst>
          <pc:docMk/>
          <pc:sldMk cId="0" sldId="271"/>
        </pc:sldMkLst>
      </pc:sldChg>
      <pc:sldChg chg="del">
        <pc:chgData name="Jacinta R" userId="9d41b5576cdd03a7" providerId="LiveId" clId="{57DF6224-2831-4375-9D45-632E7515AF69}" dt="2025-03-28T00:16:34.797" v="504" actId="47"/>
        <pc:sldMkLst>
          <pc:docMk/>
          <pc:sldMk cId="0" sldId="272"/>
        </pc:sldMkLst>
      </pc:sldChg>
      <pc:sldChg chg="del">
        <pc:chgData name="Jacinta R" userId="9d41b5576cdd03a7" providerId="LiveId" clId="{57DF6224-2831-4375-9D45-632E7515AF69}" dt="2025-03-28T00:16:34.797" v="504" actId="47"/>
        <pc:sldMkLst>
          <pc:docMk/>
          <pc:sldMk cId="0" sldId="273"/>
        </pc:sldMkLst>
      </pc:sldChg>
      <pc:sldChg chg="del">
        <pc:chgData name="Jacinta R" userId="9d41b5576cdd03a7" providerId="LiveId" clId="{57DF6224-2831-4375-9D45-632E7515AF69}" dt="2025-03-28T00:16:34.797" v="504" actId="47"/>
        <pc:sldMkLst>
          <pc:docMk/>
          <pc:sldMk cId="0" sldId="274"/>
        </pc:sldMkLst>
      </pc:sldChg>
      <pc:sldChg chg="del">
        <pc:chgData name="Jacinta R" userId="9d41b5576cdd03a7" providerId="LiveId" clId="{57DF6224-2831-4375-9D45-632E7515AF69}" dt="2025-03-28T00:16:34.797" v="504" actId="47"/>
        <pc:sldMkLst>
          <pc:docMk/>
          <pc:sldMk cId="0" sldId="275"/>
        </pc:sldMkLst>
      </pc:sldChg>
      <pc:sldChg chg="del">
        <pc:chgData name="Jacinta R" userId="9d41b5576cdd03a7" providerId="LiveId" clId="{57DF6224-2831-4375-9D45-632E7515AF69}" dt="2025-03-28T00:16:34.797" v="504" actId="47"/>
        <pc:sldMkLst>
          <pc:docMk/>
          <pc:sldMk cId="0" sldId="276"/>
        </pc:sldMkLst>
      </pc:sldChg>
      <pc:sldChg chg="del">
        <pc:chgData name="Jacinta R" userId="9d41b5576cdd03a7" providerId="LiveId" clId="{57DF6224-2831-4375-9D45-632E7515AF69}" dt="2025-03-28T00:16:34.797" v="504" actId="47"/>
        <pc:sldMkLst>
          <pc:docMk/>
          <pc:sldMk cId="0" sldId="277"/>
        </pc:sldMkLst>
      </pc:sldChg>
      <pc:sldChg chg="del">
        <pc:chgData name="Jacinta R" userId="9d41b5576cdd03a7" providerId="LiveId" clId="{57DF6224-2831-4375-9D45-632E7515AF69}" dt="2025-03-28T00:16:34.797" v="504" actId="47"/>
        <pc:sldMkLst>
          <pc:docMk/>
          <pc:sldMk cId="0" sldId="278"/>
        </pc:sldMkLst>
      </pc:sldChg>
      <pc:sldChg chg="del">
        <pc:chgData name="Jacinta R" userId="9d41b5576cdd03a7" providerId="LiveId" clId="{57DF6224-2831-4375-9D45-632E7515AF69}" dt="2025-03-28T00:16:34.797" v="504" actId="47"/>
        <pc:sldMkLst>
          <pc:docMk/>
          <pc:sldMk cId="0" sldId="279"/>
        </pc:sldMkLst>
      </pc:sldChg>
      <pc:sldChg chg="del">
        <pc:chgData name="Jacinta R" userId="9d41b5576cdd03a7" providerId="LiveId" clId="{57DF6224-2831-4375-9D45-632E7515AF69}" dt="2025-03-28T00:16:34.797" v="504" actId="47"/>
        <pc:sldMkLst>
          <pc:docMk/>
          <pc:sldMk cId="0" sldId="280"/>
        </pc:sldMkLst>
      </pc:sldChg>
      <pc:sldChg chg="del">
        <pc:chgData name="Jacinta R" userId="9d41b5576cdd03a7" providerId="LiveId" clId="{57DF6224-2831-4375-9D45-632E7515AF69}" dt="2025-03-28T00:16:34.797" v="504" actId="47"/>
        <pc:sldMkLst>
          <pc:docMk/>
          <pc:sldMk cId="0" sldId="281"/>
        </pc:sldMkLst>
      </pc:sldChg>
      <pc:sldChg chg="del">
        <pc:chgData name="Jacinta R" userId="9d41b5576cdd03a7" providerId="LiveId" clId="{57DF6224-2831-4375-9D45-632E7515AF69}" dt="2025-03-28T00:16:34.797" v="504" actId="47"/>
        <pc:sldMkLst>
          <pc:docMk/>
          <pc:sldMk cId="0" sldId="282"/>
        </pc:sldMkLst>
      </pc:sldChg>
      <pc:sldChg chg="del">
        <pc:chgData name="Jacinta R" userId="9d41b5576cdd03a7" providerId="LiveId" clId="{57DF6224-2831-4375-9D45-632E7515AF69}" dt="2025-03-28T00:16:34.797" v="504" actId="47"/>
        <pc:sldMkLst>
          <pc:docMk/>
          <pc:sldMk cId="0" sldId="283"/>
        </pc:sldMkLst>
      </pc:sldChg>
      <pc:sldChg chg="del">
        <pc:chgData name="Jacinta R" userId="9d41b5576cdd03a7" providerId="LiveId" clId="{57DF6224-2831-4375-9D45-632E7515AF69}" dt="2025-03-28T00:16:34.797" v="504" actId="47"/>
        <pc:sldMkLst>
          <pc:docMk/>
          <pc:sldMk cId="0" sldId="284"/>
        </pc:sldMkLst>
      </pc:sldChg>
      <pc:sldChg chg="del">
        <pc:chgData name="Jacinta R" userId="9d41b5576cdd03a7" providerId="LiveId" clId="{57DF6224-2831-4375-9D45-632E7515AF69}" dt="2025-03-28T00:16:34.797" v="504" actId="47"/>
        <pc:sldMkLst>
          <pc:docMk/>
          <pc:sldMk cId="0" sldId="285"/>
        </pc:sldMkLst>
      </pc:sldChg>
      <pc:sldChg chg="del">
        <pc:chgData name="Jacinta R" userId="9d41b5576cdd03a7" providerId="LiveId" clId="{57DF6224-2831-4375-9D45-632E7515AF69}" dt="2025-03-28T00:16:34.797" v="504" actId="47"/>
        <pc:sldMkLst>
          <pc:docMk/>
          <pc:sldMk cId="0" sldId="286"/>
        </pc:sldMkLst>
      </pc:sldChg>
      <pc:sldChg chg="addSp delSp modSp mod">
        <pc:chgData name="Jacinta R" userId="9d41b5576cdd03a7" providerId="LiveId" clId="{57DF6224-2831-4375-9D45-632E7515AF69}" dt="2025-04-01T11:07:51.538" v="6926" actId="1076"/>
        <pc:sldMkLst>
          <pc:docMk/>
          <pc:sldMk cId="0" sldId="287"/>
        </pc:sldMkLst>
        <pc:spChg chg="mod">
          <ac:chgData name="Jacinta R" userId="9d41b5576cdd03a7" providerId="LiveId" clId="{57DF6224-2831-4375-9D45-632E7515AF69}" dt="2025-04-01T11:07:49.135" v="6925" actId="1076"/>
          <ac:spMkLst>
            <pc:docMk/>
            <pc:sldMk cId="0" sldId="287"/>
            <ac:spMk id="1276" creationId="{00000000-0000-0000-0000-000000000000}"/>
          </ac:spMkLst>
        </pc:spChg>
        <pc:spChg chg="mod">
          <ac:chgData name="Jacinta R" userId="9d41b5576cdd03a7" providerId="LiveId" clId="{57DF6224-2831-4375-9D45-632E7515AF69}" dt="2025-04-01T11:07:51.538" v="6926" actId="1076"/>
          <ac:spMkLst>
            <pc:docMk/>
            <pc:sldMk cId="0" sldId="287"/>
            <ac:spMk id="1278" creationId="{00000000-0000-0000-0000-000000000000}"/>
          </ac:spMkLst>
        </pc:spChg>
      </pc:sldChg>
      <pc:sldChg chg="del">
        <pc:chgData name="Jacinta R" userId="9d41b5576cdd03a7" providerId="LiveId" clId="{57DF6224-2831-4375-9D45-632E7515AF69}" dt="2025-03-28T00:16:40.932" v="505" actId="47"/>
        <pc:sldMkLst>
          <pc:docMk/>
          <pc:sldMk cId="0" sldId="288"/>
        </pc:sldMkLst>
      </pc:sldChg>
      <pc:sldChg chg="addSp delSp modSp mod ord">
        <pc:chgData name="Jacinta R" userId="9d41b5576cdd03a7" providerId="LiveId" clId="{57DF6224-2831-4375-9D45-632E7515AF69}" dt="2025-03-31T07:07:15.737" v="6501"/>
        <pc:sldMkLst>
          <pc:docMk/>
          <pc:sldMk cId="0" sldId="289"/>
        </pc:sldMkLst>
        <pc:spChg chg="add mod">
          <ac:chgData name="Jacinta R" userId="9d41b5576cdd03a7" providerId="LiveId" clId="{57DF6224-2831-4375-9D45-632E7515AF69}" dt="2025-03-31T06:36:47.211" v="4639" actId="1076"/>
          <ac:spMkLst>
            <pc:docMk/>
            <pc:sldMk cId="0" sldId="289"/>
            <ac:spMk id="3" creationId="{A554D964-1D1C-AE3E-8329-1ADE97A7BC58}"/>
          </ac:spMkLst>
        </pc:spChg>
        <pc:spChg chg="add mod">
          <ac:chgData name="Jacinta R" userId="9d41b5576cdd03a7" providerId="LiveId" clId="{57DF6224-2831-4375-9D45-632E7515AF69}" dt="2025-03-31T06:36:50.477" v="4640" actId="1076"/>
          <ac:spMkLst>
            <pc:docMk/>
            <pc:sldMk cId="0" sldId="289"/>
            <ac:spMk id="5" creationId="{7700767C-8DF8-90F0-936B-389D8EFC0884}"/>
          </ac:spMkLst>
        </pc:spChg>
        <pc:spChg chg="add mod">
          <ac:chgData name="Jacinta R" userId="9d41b5576cdd03a7" providerId="LiveId" clId="{57DF6224-2831-4375-9D45-632E7515AF69}" dt="2025-03-31T06:46:42.188" v="5524" actId="20577"/>
          <ac:spMkLst>
            <pc:docMk/>
            <pc:sldMk cId="0" sldId="289"/>
            <ac:spMk id="6" creationId="{750ABDDF-014D-354F-15CE-8B7994463CB8}"/>
          </ac:spMkLst>
        </pc:spChg>
        <pc:spChg chg="add mod">
          <ac:chgData name="Jacinta R" userId="9d41b5576cdd03a7" providerId="LiveId" clId="{57DF6224-2831-4375-9D45-632E7515AF69}" dt="2025-03-31T06:55:48.806" v="6123" actId="20577"/>
          <ac:spMkLst>
            <pc:docMk/>
            <pc:sldMk cId="0" sldId="289"/>
            <ac:spMk id="7" creationId="{FB73C46E-99ED-2233-189F-45386531D375}"/>
          </ac:spMkLst>
        </pc:spChg>
        <pc:spChg chg="mod">
          <ac:chgData name="Jacinta R" userId="9d41b5576cdd03a7" providerId="LiveId" clId="{57DF6224-2831-4375-9D45-632E7515AF69}" dt="2025-03-29T10:06:17.471" v="961" actId="14100"/>
          <ac:spMkLst>
            <pc:docMk/>
            <pc:sldMk cId="0" sldId="289"/>
            <ac:spMk id="1301" creationId="{00000000-0000-0000-0000-000000000000}"/>
          </ac:spMkLst>
        </pc:spChg>
        <pc:spChg chg="mod">
          <ac:chgData name="Jacinta R" userId="9d41b5576cdd03a7" providerId="LiveId" clId="{57DF6224-2831-4375-9D45-632E7515AF69}" dt="2025-03-31T06:35:13.082" v="4629" actId="1076"/>
          <ac:spMkLst>
            <pc:docMk/>
            <pc:sldMk cId="0" sldId="289"/>
            <ac:spMk id="1303" creationId="{00000000-0000-0000-0000-000000000000}"/>
          </ac:spMkLst>
        </pc:spChg>
        <pc:spChg chg="mod">
          <ac:chgData name="Jacinta R" userId="9d41b5576cdd03a7" providerId="LiveId" clId="{57DF6224-2831-4375-9D45-632E7515AF69}" dt="2025-03-31T06:46:48.584" v="5525" actId="1076"/>
          <ac:spMkLst>
            <pc:docMk/>
            <pc:sldMk cId="0" sldId="289"/>
            <ac:spMk id="1304" creationId="{00000000-0000-0000-0000-000000000000}"/>
          </ac:spMkLst>
        </pc:spChg>
        <pc:spChg chg="mod">
          <ac:chgData name="Jacinta R" userId="9d41b5576cdd03a7" providerId="LiveId" clId="{57DF6224-2831-4375-9D45-632E7515AF69}" dt="2025-03-29T10:06:36.700" v="964" actId="1076"/>
          <ac:spMkLst>
            <pc:docMk/>
            <pc:sldMk cId="0" sldId="289"/>
            <ac:spMk id="1305" creationId="{00000000-0000-0000-0000-000000000000}"/>
          </ac:spMkLst>
        </pc:spChg>
        <pc:spChg chg="mod">
          <ac:chgData name="Jacinta R" userId="9d41b5576cdd03a7" providerId="LiveId" clId="{57DF6224-2831-4375-9D45-632E7515AF69}" dt="2025-03-29T10:06:45.750" v="965" actId="1076"/>
          <ac:spMkLst>
            <pc:docMk/>
            <pc:sldMk cId="0" sldId="289"/>
            <ac:spMk id="1306" creationId="{00000000-0000-0000-0000-000000000000}"/>
          </ac:spMkLst>
        </pc:spChg>
        <pc:spChg chg="mod">
          <ac:chgData name="Jacinta R" userId="9d41b5576cdd03a7" providerId="LiveId" clId="{57DF6224-2831-4375-9D45-632E7515AF69}" dt="2025-03-29T10:06:54.184" v="966" actId="1076"/>
          <ac:spMkLst>
            <pc:docMk/>
            <pc:sldMk cId="0" sldId="289"/>
            <ac:spMk id="1307" creationId="{00000000-0000-0000-0000-000000000000}"/>
          </ac:spMkLst>
        </pc:spChg>
        <pc:spChg chg="mod">
          <ac:chgData name="Jacinta R" userId="9d41b5576cdd03a7" providerId="LiveId" clId="{57DF6224-2831-4375-9D45-632E7515AF69}" dt="2025-03-29T10:05:56.476" v="959" actId="1076"/>
          <ac:spMkLst>
            <pc:docMk/>
            <pc:sldMk cId="0" sldId="289"/>
            <ac:spMk id="1308" creationId="{00000000-0000-0000-0000-000000000000}"/>
          </ac:spMkLst>
        </pc:spChg>
        <pc:grpChg chg="mod">
          <ac:chgData name="Jacinta R" userId="9d41b5576cdd03a7" providerId="LiveId" clId="{57DF6224-2831-4375-9D45-632E7515AF69}" dt="2025-03-29T10:06:30.937" v="963" actId="14100"/>
          <ac:grpSpMkLst>
            <pc:docMk/>
            <pc:sldMk cId="0" sldId="289"/>
            <ac:grpSpMk id="1298" creationId="{00000000-0000-0000-0000-000000000000}"/>
          </ac:grpSpMkLst>
        </pc:grpChg>
      </pc:sldChg>
      <pc:sldChg chg="del">
        <pc:chgData name="Jacinta R" userId="9d41b5576cdd03a7" providerId="LiveId" clId="{57DF6224-2831-4375-9D45-632E7515AF69}" dt="2025-03-28T00:16:52.177" v="506" actId="47"/>
        <pc:sldMkLst>
          <pc:docMk/>
          <pc:sldMk cId="0" sldId="290"/>
        </pc:sldMkLst>
      </pc:sldChg>
      <pc:sldChg chg="del">
        <pc:chgData name="Jacinta R" userId="9d41b5576cdd03a7" providerId="LiveId" clId="{57DF6224-2831-4375-9D45-632E7515AF69}" dt="2025-03-28T00:16:52.177" v="506" actId="47"/>
        <pc:sldMkLst>
          <pc:docMk/>
          <pc:sldMk cId="0" sldId="291"/>
        </pc:sldMkLst>
      </pc:sldChg>
      <pc:sldChg chg="del">
        <pc:chgData name="Jacinta R" userId="9d41b5576cdd03a7" providerId="LiveId" clId="{57DF6224-2831-4375-9D45-632E7515AF69}" dt="2025-03-28T00:16:52.177" v="506" actId="47"/>
        <pc:sldMkLst>
          <pc:docMk/>
          <pc:sldMk cId="0" sldId="292"/>
        </pc:sldMkLst>
      </pc:sldChg>
      <pc:sldChg chg="del">
        <pc:chgData name="Jacinta R" userId="9d41b5576cdd03a7" providerId="LiveId" clId="{57DF6224-2831-4375-9D45-632E7515AF69}" dt="2025-03-28T00:16:52.177" v="506" actId="47"/>
        <pc:sldMkLst>
          <pc:docMk/>
          <pc:sldMk cId="0" sldId="293"/>
        </pc:sldMkLst>
      </pc:sldChg>
      <pc:sldChg chg="del">
        <pc:chgData name="Jacinta R" userId="9d41b5576cdd03a7" providerId="LiveId" clId="{57DF6224-2831-4375-9D45-632E7515AF69}" dt="2025-03-28T00:16:52.177" v="506" actId="47"/>
        <pc:sldMkLst>
          <pc:docMk/>
          <pc:sldMk cId="0" sldId="294"/>
        </pc:sldMkLst>
      </pc:sldChg>
      <pc:sldChg chg="del">
        <pc:chgData name="Jacinta R" userId="9d41b5576cdd03a7" providerId="LiveId" clId="{57DF6224-2831-4375-9D45-632E7515AF69}" dt="2025-03-28T00:16:52.177" v="506" actId="47"/>
        <pc:sldMkLst>
          <pc:docMk/>
          <pc:sldMk cId="0" sldId="295"/>
        </pc:sldMkLst>
      </pc:sldChg>
      <pc:sldChg chg="del">
        <pc:chgData name="Jacinta R" userId="9d41b5576cdd03a7" providerId="LiveId" clId="{57DF6224-2831-4375-9D45-632E7515AF69}" dt="2025-03-28T00:16:52.177" v="506" actId="47"/>
        <pc:sldMkLst>
          <pc:docMk/>
          <pc:sldMk cId="0" sldId="296"/>
        </pc:sldMkLst>
      </pc:sldChg>
      <pc:sldChg chg="del">
        <pc:chgData name="Jacinta R" userId="9d41b5576cdd03a7" providerId="LiveId" clId="{57DF6224-2831-4375-9D45-632E7515AF69}" dt="2025-03-28T00:16:52.177" v="506" actId="47"/>
        <pc:sldMkLst>
          <pc:docMk/>
          <pc:sldMk cId="0" sldId="297"/>
        </pc:sldMkLst>
      </pc:sldChg>
      <pc:sldChg chg="del">
        <pc:chgData name="Jacinta R" userId="9d41b5576cdd03a7" providerId="LiveId" clId="{57DF6224-2831-4375-9D45-632E7515AF69}" dt="2025-03-28T00:16:52.177" v="506" actId="47"/>
        <pc:sldMkLst>
          <pc:docMk/>
          <pc:sldMk cId="0" sldId="298"/>
        </pc:sldMkLst>
      </pc:sldChg>
      <pc:sldChg chg="del">
        <pc:chgData name="Jacinta R" userId="9d41b5576cdd03a7" providerId="LiveId" clId="{57DF6224-2831-4375-9D45-632E7515AF69}" dt="2025-03-28T00:16:52.177" v="506" actId="47"/>
        <pc:sldMkLst>
          <pc:docMk/>
          <pc:sldMk cId="0" sldId="299"/>
        </pc:sldMkLst>
      </pc:sldChg>
      <pc:sldChg chg="del">
        <pc:chgData name="Jacinta R" userId="9d41b5576cdd03a7" providerId="LiveId" clId="{57DF6224-2831-4375-9D45-632E7515AF69}" dt="2025-03-29T10:01:46.450" v="872" actId="47"/>
        <pc:sldMkLst>
          <pc:docMk/>
          <pc:sldMk cId="0" sldId="300"/>
        </pc:sldMkLst>
      </pc:sldChg>
      <pc:sldChg chg="del">
        <pc:chgData name="Jacinta R" userId="9d41b5576cdd03a7" providerId="LiveId" clId="{57DF6224-2831-4375-9D45-632E7515AF69}" dt="2025-03-28T00:17:00.964" v="507" actId="47"/>
        <pc:sldMkLst>
          <pc:docMk/>
          <pc:sldMk cId="0" sldId="301"/>
        </pc:sldMkLst>
      </pc:sldChg>
      <pc:sldChg chg="del">
        <pc:chgData name="Jacinta R" userId="9d41b5576cdd03a7" providerId="LiveId" clId="{57DF6224-2831-4375-9D45-632E7515AF69}" dt="2025-03-28T00:17:18.593" v="508" actId="47"/>
        <pc:sldMkLst>
          <pc:docMk/>
          <pc:sldMk cId="0" sldId="302"/>
        </pc:sldMkLst>
      </pc:sldChg>
      <pc:sldChg chg="del">
        <pc:chgData name="Jacinta R" userId="9d41b5576cdd03a7" providerId="LiveId" clId="{57DF6224-2831-4375-9D45-632E7515AF69}" dt="2025-03-28T00:17:18.593" v="508" actId="47"/>
        <pc:sldMkLst>
          <pc:docMk/>
          <pc:sldMk cId="0" sldId="303"/>
        </pc:sldMkLst>
      </pc:sldChg>
      <pc:sldChg chg="del">
        <pc:chgData name="Jacinta R" userId="9d41b5576cdd03a7" providerId="LiveId" clId="{57DF6224-2831-4375-9D45-632E7515AF69}" dt="2025-03-28T00:17:18.593" v="508" actId="47"/>
        <pc:sldMkLst>
          <pc:docMk/>
          <pc:sldMk cId="0" sldId="304"/>
        </pc:sldMkLst>
      </pc:sldChg>
      <pc:sldChg chg="del">
        <pc:chgData name="Jacinta R" userId="9d41b5576cdd03a7" providerId="LiveId" clId="{57DF6224-2831-4375-9D45-632E7515AF69}" dt="2025-03-28T00:17:18.593" v="508" actId="47"/>
        <pc:sldMkLst>
          <pc:docMk/>
          <pc:sldMk cId="0" sldId="305"/>
        </pc:sldMkLst>
      </pc:sldChg>
      <pc:sldChg chg="del">
        <pc:chgData name="Jacinta R" userId="9d41b5576cdd03a7" providerId="LiveId" clId="{57DF6224-2831-4375-9D45-632E7515AF69}" dt="2025-03-28T00:17:18.593" v="508" actId="47"/>
        <pc:sldMkLst>
          <pc:docMk/>
          <pc:sldMk cId="0" sldId="306"/>
        </pc:sldMkLst>
      </pc:sldChg>
      <pc:sldChg chg="del">
        <pc:chgData name="Jacinta R" userId="9d41b5576cdd03a7" providerId="LiveId" clId="{57DF6224-2831-4375-9D45-632E7515AF69}" dt="2025-03-28T00:17:18.593" v="508" actId="47"/>
        <pc:sldMkLst>
          <pc:docMk/>
          <pc:sldMk cId="0" sldId="307"/>
        </pc:sldMkLst>
      </pc:sldChg>
      <pc:sldChg chg="del">
        <pc:chgData name="Jacinta R" userId="9d41b5576cdd03a7" providerId="LiveId" clId="{57DF6224-2831-4375-9D45-632E7515AF69}" dt="2025-03-28T00:17:18.593" v="508" actId="47"/>
        <pc:sldMkLst>
          <pc:docMk/>
          <pc:sldMk cId="0" sldId="308"/>
        </pc:sldMkLst>
      </pc:sldChg>
      <pc:sldChg chg="del">
        <pc:chgData name="Jacinta R" userId="9d41b5576cdd03a7" providerId="LiveId" clId="{57DF6224-2831-4375-9D45-632E7515AF69}" dt="2025-03-28T00:17:18.593" v="508" actId="47"/>
        <pc:sldMkLst>
          <pc:docMk/>
          <pc:sldMk cId="0" sldId="309"/>
        </pc:sldMkLst>
      </pc:sldChg>
      <pc:sldChg chg="del">
        <pc:chgData name="Jacinta R" userId="9d41b5576cdd03a7" providerId="LiveId" clId="{57DF6224-2831-4375-9D45-632E7515AF69}" dt="2025-03-28T00:17:18.593" v="508" actId="47"/>
        <pc:sldMkLst>
          <pc:docMk/>
          <pc:sldMk cId="0" sldId="310"/>
        </pc:sldMkLst>
      </pc:sldChg>
      <pc:sldChg chg="del">
        <pc:chgData name="Jacinta R" userId="9d41b5576cdd03a7" providerId="LiveId" clId="{57DF6224-2831-4375-9D45-632E7515AF69}" dt="2025-03-28T00:17:18.593" v="508" actId="47"/>
        <pc:sldMkLst>
          <pc:docMk/>
          <pc:sldMk cId="0" sldId="311"/>
        </pc:sldMkLst>
      </pc:sldChg>
      <pc:sldChg chg="del">
        <pc:chgData name="Jacinta R" userId="9d41b5576cdd03a7" providerId="LiveId" clId="{57DF6224-2831-4375-9D45-632E7515AF69}" dt="2025-03-28T00:17:18.593" v="508" actId="47"/>
        <pc:sldMkLst>
          <pc:docMk/>
          <pc:sldMk cId="0" sldId="312"/>
        </pc:sldMkLst>
      </pc:sldChg>
      <pc:sldChg chg="addSp delSp modSp del mod ord">
        <pc:chgData name="Jacinta R" userId="9d41b5576cdd03a7" providerId="LiveId" clId="{57DF6224-2831-4375-9D45-632E7515AF69}" dt="2025-03-29T09:54:06.108" v="644" actId="47"/>
        <pc:sldMkLst>
          <pc:docMk/>
          <pc:sldMk cId="0" sldId="313"/>
        </pc:sldMkLst>
      </pc:sldChg>
      <pc:sldChg chg="del">
        <pc:chgData name="Jacinta R" userId="9d41b5576cdd03a7" providerId="LiveId" clId="{57DF6224-2831-4375-9D45-632E7515AF69}" dt="2025-03-28T00:15:29.294" v="486" actId="47"/>
        <pc:sldMkLst>
          <pc:docMk/>
          <pc:sldMk cId="0" sldId="314"/>
        </pc:sldMkLst>
      </pc:sldChg>
      <pc:sldChg chg="del">
        <pc:chgData name="Jacinta R" userId="9d41b5576cdd03a7" providerId="LiveId" clId="{57DF6224-2831-4375-9D45-632E7515AF69}" dt="2025-03-28T00:15:05.730" v="483" actId="47"/>
        <pc:sldMkLst>
          <pc:docMk/>
          <pc:sldMk cId="0" sldId="315"/>
        </pc:sldMkLst>
      </pc:sldChg>
      <pc:sldChg chg="del">
        <pc:chgData name="Jacinta R" userId="9d41b5576cdd03a7" providerId="LiveId" clId="{57DF6224-2831-4375-9D45-632E7515AF69}" dt="2025-03-28T00:15:08.524" v="484" actId="47"/>
        <pc:sldMkLst>
          <pc:docMk/>
          <pc:sldMk cId="0" sldId="316"/>
        </pc:sldMkLst>
      </pc:sldChg>
      <pc:sldChg chg="del">
        <pc:chgData name="Jacinta R" userId="9d41b5576cdd03a7" providerId="LiveId" clId="{57DF6224-2831-4375-9D45-632E7515AF69}" dt="2025-03-29T10:01:33.538" v="871" actId="47"/>
        <pc:sldMkLst>
          <pc:docMk/>
          <pc:sldMk cId="0" sldId="317"/>
        </pc:sldMkLst>
      </pc:sldChg>
      <pc:sldChg chg="del">
        <pc:chgData name="Jacinta R" userId="9d41b5576cdd03a7" providerId="LiveId" clId="{57DF6224-2831-4375-9D45-632E7515AF69}" dt="2025-03-28T00:17:31.170" v="509" actId="47"/>
        <pc:sldMkLst>
          <pc:docMk/>
          <pc:sldMk cId="0" sldId="318"/>
        </pc:sldMkLst>
      </pc:sldChg>
      <pc:sldChg chg="del">
        <pc:chgData name="Jacinta R" userId="9d41b5576cdd03a7" providerId="LiveId" clId="{57DF6224-2831-4375-9D45-632E7515AF69}" dt="2025-03-28T00:15:22.966" v="485" actId="47"/>
        <pc:sldMkLst>
          <pc:docMk/>
          <pc:sldMk cId="0" sldId="319"/>
        </pc:sldMkLst>
      </pc:sldChg>
      <pc:sldChg chg="del">
        <pc:chgData name="Jacinta R" userId="9d41b5576cdd03a7" providerId="LiveId" clId="{57DF6224-2831-4375-9D45-632E7515AF69}" dt="2025-03-28T00:15:22.966" v="485" actId="47"/>
        <pc:sldMkLst>
          <pc:docMk/>
          <pc:sldMk cId="0" sldId="320"/>
        </pc:sldMkLst>
      </pc:sldChg>
      <pc:sldChg chg="del">
        <pc:chgData name="Jacinta R" userId="9d41b5576cdd03a7" providerId="LiveId" clId="{57DF6224-2831-4375-9D45-632E7515AF69}" dt="2025-03-28T00:15:22.966" v="485" actId="47"/>
        <pc:sldMkLst>
          <pc:docMk/>
          <pc:sldMk cId="0" sldId="321"/>
        </pc:sldMkLst>
      </pc:sldChg>
      <pc:sldChg chg="del">
        <pc:chgData name="Jacinta R" userId="9d41b5576cdd03a7" providerId="LiveId" clId="{57DF6224-2831-4375-9D45-632E7515AF69}" dt="2025-03-28T00:15:22.966" v="485" actId="47"/>
        <pc:sldMkLst>
          <pc:docMk/>
          <pc:sldMk cId="0" sldId="322"/>
        </pc:sldMkLst>
      </pc:sldChg>
      <pc:sldChg chg="del">
        <pc:chgData name="Jacinta R" userId="9d41b5576cdd03a7" providerId="LiveId" clId="{57DF6224-2831-4375-9D45-632E7515AF69}" dt="2025-03-28T00:15:22.966" v="485" actId="47"/>
        <pc:sldMkLst>
          <pc:docMk/>
          <pc:sldMk cId="0" sldId="323"/>
        </pc:sldMkLst>
      </pc:sldChg>
      <pc:sldChg chg="del">
        <pc:chgData name="Jacinta R" userId="9d41b5576cdd03a7" providerId="LiveId" clId="{57DF6224-2831-4375-9D45-632E7515AF69}" dt="2025-03-28T00:15:22.966" v="485" actId="47"/>
        <pc:sldMkLst>
          <pc:docMk/>
          <pc:sldMk cId="0" sldId="324"/>
        </pc:sldMkLst>
      </pc:sldChg>
      <pc:sldChg chg="del">
        <pc:chgData name="Jacinta R" userId="9d41b5576cdd03a7" providerId="LiveId" clId="{57DF6224-2831-4375-9D45-632E7515AF69}" dt="2025-03-28T00:15:22.966" v="485" actId="47"/>
        <pc:sldMkLst>
          <pc:docMk/>
          <pc:sldMk cId="0" sldId="325"/>
        </pc:sldMkLst>
      </pc:sldChg>
      <pc:sldChg chg="del">
        <pc:chgData name="Jacinta R" userId="9d41b5576cdd03a7" providerId="LiveId" clId="{57DF6224-2831-4375-9D45-632E7515AF69}" dt="2025-03-28T00:15:22.966" v="485" actId="47"/>
        <pc:sldMkLst>
          <pc:docMk/>
          <pc:sldMk cId="0" sldId="326"/>
        </pc:sldMkLst>
      </pc:sldChg>
      <pc:sldChg chg="del">
        <pc:chgData name="Jacinta R" userId="9d41b5576cdd03a7" providerId="LiveId" clId="{57DF6224-2831-4375-9D45-632E7515AF69}" dt="2025-03-28T00:15:22.966" v="485" actId="47"/>
        <pc:sldMkLst>
          <pc:docMk/>
          <pc:sldMk cId="0" sldId="327"/>
        </pc:sldMkLst>
      </pc:sldChg>
      <pc:sldChg chg="del">
        <pc:chgData name="Jacinta R" userId="9d41b5576cdd03a7" providerId="LiveId" clId="{57DF6224-2831-4375-9D45-632E7515AF69}" dt="2025-03-28T00:15:22.966" v="485" actId="47"/>
        <pc:sldMkLst>
          <pc:docMk/>
          <pc:sldMk cId="0" sldId="328"/>
        </pc:sldMkLst>
      </pc:sldChg>
      <pc:sldChg chg="del">
        <pc:chgData name="Jacinta R" userId="9d41b5576cdd03a7" providerId="LiveId" clId="{57DF6224-2831-4375-9D45-632E7515AF69}" dt="2025-03-28T00:15:22.966" v="485" actId="47"/>
        <pc:sldMkLst>
          <pc:docMk/>
          <pc:sldMk cId="0" sldId="329"/>
        </pc:sldMkLst>
      </pc:sldChg>
      <pc:sldChg chg="del">
        <pc:chgData name="Jacinta R" userId="9d41b5576cdd03a7" providerId="LiveId" clId="{57DF6224-2831-4375-9D45-632E7515AF69}" dt="2025-03-28T00:15:22.966" v="485" actId="47"/>
        <pc:sldMkLst>
          <pc:docMk/>
          <pc:sldMk cId="0" sldId="330"/>
        </pc:sldMkLst>
      </pc:sldChg>
      <pc:sldChg chg="del">
        <pc:chgData name="Jacinta R" userId="9d41b5576cdd03a7" providerId="LiveId" clId="{57DF6224-2831-4375-9D45-632E7515AF69}" dt="2025-03-28T00:15:22.966" v="485" actId="47"/>
        <pc:sldMkLst>
          <pc:docMk/>
          <pc:sldMk cId="0" sldId="331"/>
        </pc:sldMkLst>
      </pc:sldChg>
      <pc:sldChg chg="del">
        <pc:chgData name="Jacinta R" userId="9d41b5576cdd03a7" providerId="LiveId" clId="{57DF6224-2831-4375-9D45-632E7515AF69}" dt="2025-03-28T00:15:22.966" v="485" actId="47"/>
        <pc:sldMkLst>
          <pc:docMk/>
          <pc:sldMk cId="0" sldId="332"/>
        </pc:sldMkLst>
      </pc:sldChg>
      <pc:sldChg chg="del">
        <pc:chgData name="Jacinta R" userId="9d41b5576cdd03a7" providerId="LiveId" clId="{57DF6224-2831-4375-9D45-632E7515AF69}" dt="2025-03-28T00:15:22.966" v="485" actId="47"/>
        <pc:sldMkLst>
          <pc:docMk/>
          <pc:sldMk cId="0" sldId="333"/>
        </pc:sldMkLst>
      </pc:sldChg>
      <pc:sldChg chg="del">
        <pc:chgData name="Jacinta R" userId="9d41b5576cdd03a7" providerId="LiveId" clId="{57DF6224-2831-4375-9D45-632E7515AF69}" dt="2025-03-28T00:15:22.966" v="485" actId="47"/>
        <pc:sldMkLst>
          <pc:docMk/>
          <pc:sldMk cId="0" sldId="334"/>
        </pc:sldMkLst>
      </pc:sldChg>
      <pc:sldChg chg="del">
        <pc:chgData name="Jacinta R" userId="9d41b5576cdd03a7" providerId="LiveId" clId="{57DF6224-2831-4375-9D45-632E7515AF69}" dt="2025-03-28T00:15:22.966" v="485" actId="47"/>
        <pc:sldMkLst>
          <pc:docMk/>
          <pc:sldMk cId="0" sldId="335"/>
        </pc:sldMkLst>
      </pc:sldChg>
      <pc:sldChg chg="del">
        <pc:chgData name="Jacinta R" userId="9d41b5576cdd03a7" providerId="LiveId" clId="{57DF6224-2831-4375-9D45-632E7515AF69}" dt="2025-03-28T00:15:22.966" v="485" actId="47"/>
        <pc:sldMkLst>
          <pc:docMk/>
          <pc:sldMk cId="0" sldId="336"/>
        </pc:sldMkLst>
      </pc:sldChg>
      <pc:sldChg chg="del">
        <pc:chgData name="Jacinta R" userId="9d41b5576cdd03a7" providerId="LiveId" clId="{57DF6224-2831-4375-9D45-632E7515AF69}" dt="2025-03-28T00:15:22.966" v="485" actId="47"/>
        <pc:sldMkLst>
          <pc:docMk/>
          <pc:sldMk cId="0" sldId="337"/>
        </pc:sldMkLst>
      </pc:sldChg>
      <pc:sldChg chg="del">
        <pc:chgData name="Jacinta R" userId="9d41b5576cdd03a7" providerId="LiveId" clId="{57DF6224-2831-4375-9D45-632E7515AF69}" dt="2025-03-28T00:15:22.966" v="485" actId="47"/>
        <pc:sldMkLst>
          <pc:docMk/>
          <pc:sldMk cId="0" sldId="338"/>
        </pc:sldMkLst>
      </pc:sldChg>
      <pc:sldChg chg="del">
        <pc:chgData name="Jacinta R" userId="9d41b5576cdd03a7" providerId="LiveId" clId="{57DF6224-2831-4375-9D45-632E7515AF69}" dt="2025-03-28T00:15:22.966" v="485" actId="47"/>
        <pc:sldMkLst>
          <pc:docMk/>
          <pc:sldMk cId="0" sldId="339"/>
        </pc:sldMkLst>
      </pc:sldChg>
      <pc:sldChg chg="del">
        <pc:chgData name="Jacinta R" userId="9d41b5576cdd03a7" providerId="LiveId" clId="{57DF6224-2831-4375-9D45-632E7515AF69}" dt="2025-03-28T00:15:22.966" v="485" actId="47"/>
        <pc:sldMkLst>
          <pc:docMk/>
          <pc:sldMk cId="0" sldId="340"/>
        </pc:sldMkLst>
      </pc:sldChg>
      <pc:sldChg chg="delSp modSp add mod">
        <pc:chgData name="Jacinta R" userId="9d41b5576cdd03a7" providerId="LiveId" clId="{57DF6224-2831-4375-9D45-632E7515AF69}" dt="2025-03-29T10:00:49.483" v="860" actId="478"/>
        <pc:sldMkLst>
          <pc:docMk/>
          <pc:sldMk cId="352194641" sldId="341"/>
        </pc:sldMkLst>
        <pc:spChg chg="mod">
          <ac:chgData name="Jacinta R" userId="9d41b5576cdd03a7" providerId="LiveId" clId="{57DF6224-2831-4375-9D45-632E7515AF69}" dt="2025-03-28T00:09:25.085" v="378" actId="1076"/>
          <ac:spMkLst>
            <pc:docMk/>
            <pc:sldMk cId="352194641" sldId="341"/>
            <ac:spMk id="759" creationId="{1980ADB8-3078-70E7-884B-D22DF1C84E22}"/>
          </ac:spMkLst>
        </pc:spChg>
        <pc:spChg chg="mod">
          <ac:chgData name="Jacinta R" userId="9d41b5576cdd03a7" providerId="LiveId" clId="{57DF6224-2831-4375-9D45-632E7515AF69}" dt="2025-03-28T00:11:29.349" v="440" actId="115"/>
          <ac:spMkLst>
            <pc:docMk/>
            <pc:sldMk cId="352194641" sldId="341"/>
            <ac:spMk id="760" creationId="{C958D2E0-1D76-C78C-2CFC-03B327CB8E66}"/>
          </ac:spMkLst>
        </pc:spChg>
        <pc:spChg chg="mod">
          <ac:chgData name="Jacinta R" userId="9d41b5576cdd03a7" providerId="LiveId" clId="{57DF6224-2831-4375-9D45-632E7515AF69}" dt="2025-03-29T10:00:46.749" v="859" actId="6549"/>
          <ac:spMkLst>
            <pc:docMk/>
            <pc:sldMk cId="352194641" sldId="341"/>
            <ac:spMk id="764" creationId="{CCD0CD57-5033-D367-651E-29803004BEB9}"/>
          </ac:spMkLst>
        </pc:spChg>
      </pc:sldChg>
      <pc:sldChg chg="delSp modSp add mod ord">
        <pc:chgData name="Jacinta R" userId="9d41b5576cdd03a7" providerId="LiveId" clId="{57DF6224-2831-4375-9D45-632E7515AF69}" dt="2025-03-31T07:07:34.721" v="6509"/>
        <pc:sldMkLst>
          <pc:docMk/>
          <pc:sldMk cId="2756324230" sldId="342"/>
        </pc:sldMkLst>
        <pc:spChg chg="mod">
          <ac:chgData name="Jacinta R" userId="9d41b5576cdd03a7" providerId="LiveId" clId="{57DF6224-2831-4375-9D45-632E7515AF69}" dt="2025-03-28T00:09:48.344" v="383" actId="1076"/>
          <ac:spMkLst>
            <pc:docMk/>
            <pc:sldMk cId="2756324230" sldId="342"/>
            <ac:spMk id="759" creationId="{4C6278D7-D308-FE48-283F-3D9844B57F70}"/>
          </ac:spMkLst>
        </pc:spChg>
        <pc:spChg chg="mod">
          <ac:chgData name="Jacinta R" userId="9d41b5576cdd03a7" providerId="LiveId" clId="{57DF6224-2831-4375-9D45-632E7515AF69}" dt="2025-03-28T00:11:25.583" v="439" actId="115"/>
          <ac:spMkLst>
            <pc:docMk/>
            <pc:sldMk cId="2756324230" sldId="342"/>
            <ac:spMk id="760" creationId="{9B05DD86-B40B-B79B-ECD3-76C1D950FE47}"/>
          </ac:spMkLst>
        </pc:spChg>
      </pc:sldChg>
      <pc:sldChg chg="add del">
        <pc:chgData name="Jacinta R" userId="9d41b5576cdd03a7" providerId="LiveId" clId="{57DF6224-2831-4375-9D45-632E7515AF69}" dt="2025-03-29T11:17:18.785" v="1293" actId="47"/>
        <pc:sldMkLst>
          <pc:docMk/>
          <pc:sldMk cId="3953119479" sldId="343"/>
        </pc:sldMkLst>
      </pc:sldChg>
      <pc:sldChg chg="add del">
        <pc:chgData name="Jacinta R" userId="9d41b5576cdd03a7" providerId="LiveId" clId="{57DF6224-2831-4375-9D45-632E7515AF69}" dt="2025-03-29T09:53:58.466" v="643" actId="47"/>
        <pc:sldMkLst>
          <pc:docMk/>
          <pc:sldMk cId="1619196854" sldId="344"/>
        </pc:sldMkLst>
      </pc:sldChg>
      <pc:sldChg chg="addSp delSp modSp add del mod ord">
        <pc:chgData name="Jacinta R" userId="9d41b5576cdd03a7" providerId="LiveId" clId="{57DF6224-2831-4375-9D45-632E7515AF69}" dt="2025-04-01T11:17:54.681" v="7077" actId="47"/>
        <pc:sldMkLst>
          <pc:docMk/>
          <pc:sldMk cId="1210592922" sldId="345"/>
        </pc:sldMkLst>
      </pc:sldChg>
      <pc:sldChg chg="addSp delSp modSp new del mod ord">
        <pc:chgData name="Jacinta R" userId="9d41b5576cdd03a7" providerId="LiveId" clId="{57DF6224-2831-4375-9D45-632E7515AF69}" dt="2025-04-02T08:01:27.129" v="7113" actId="47"/>
        <pc:sldMkLst>
          <pc:docMk/>
          <pc:sldMk cId="4043434113" sldId="346"/>
        </pc:sldMkLst>
      </pc:sldChg>
      <pc:sldChg chg="add del">
        <pc:chgData name="Jacinta R" userId="9d41b5576cdd03a7" providerId="LiveId" clId="{57DF6224-2831-4375-9D45-632E7515AF69}" dt="2025-03-29T09:50:42.215" v="606" actId="47"/>
        <pc:sldMkLst>
          <pc:docMk/>
          <pc:sldMk cId="4121446313" sldId="346"/>
        </pc:sldMkLst>
      </pc:sldChg>
      <pc:sldChg chg="modSp new del mod ord">
        <pc:chgData name="Jacinta R" userId="9d41b5576cdd03a7" providerId="LiveId" clId="{57DF6224-2831-4375-9D45-632E7515AF69}" dt="2025-03-31T06:57:30.920" v="6152" actId="47"/>
        <pc:sldMkLst>
          <pc:docMk/>
          <pc:sldMk cId="3121997964" sldId="347"/>
        </pc:sldMkLst>
      </pc:sldChg>
      <pc:sldChg chg="addSp delSp modSp add mod">
        <pc:chgData name="Jacinta R" userId="9d41b5576cdd03a7" providerId="LiveId" clId="{57DF6224-2831-4375-9D45-632E7515AF69}" dt="2025-03-29T11:35:09.996" v="1453" actId="1076"/>
        <pc:sldMkLst>
          <pc:docMk/>
          <pc:sldMk cId="657822556" sldId="348"/>
        </pc:sldMkLst>
        <pc:spChg chg="mod">
          <ac:chgData name="Jacinta R" userId="9d41b5576cdd03a7" providerId="LiveId" clId="{57DF6224-2831-4375-9D45-632E7515AF69}" dt="2025-03-29T11:35:09.996" v="1453" actId="1076"/>
          <ac:spMkLst>
            <pc:docMk/>
            <pc:sldMk cId="657822556" sldId="348"/>
            <ac:spMk id="759" creationId="{98D54668-74F1-25EB-62BB-096E8EB4BC97}"/>
          </ac:spMkLst>
        </pc:spChg>
      </pc:sldChg>
      <pc:sldChg chg="addSp modSp add mod">
        <pc:chgData name="Jacinta R" userId="9d41b5576cdd03a7" providerId="LiveId" clId="{57DF6224-2831-4375-9D45-632E7515AF69}" dt="2025-04-03T04:46:46.278" v="7265" actId="14100"/>
        <pc:sldMkLst>
          <pc:docMk/>
          <pc:sldMk cId="4202683786" sldId="349"/>
        </pc:sldMkLst>
        <pc:spChg chg="add mod">
          <ac:chgData name="Jacinta R" userId="9d41b5576cdd03a7" providerId="LiveId" clId="{57DF6224-2831-4375-9D45-632E7515AF69}" dt="2025-04-03T04:46:46.278" v="7265" actId="14100"/>
          <ac:spMkLst>
            <pc:docMk/>
            <pc:sldMk cId="4202683786" sldId="349"/>
            <ac:spMk id="3" creationId="{F532E35D-8BB5-9C0F-453D-6AB461F99DBB}"/>
          </ac:spMkLst>
        </pc:spChg>
        <pc:spChg chg="mod ord">
          <ac:chgData name="Jacinta R" userId="9d41b5576cdd03a7" providerId="LiveId" clId="{57DF6224-2831-4375-9D45-632E7515AF69}" dt="2025-04-03T04:28:45.243" v="7233" actId="1038"/>
          <ac:spMkLst>
            <pc:docMk/>
            <pc:sldMk cId="4202683786" sldId="349"/>
            <ac:spMk id="952" creationId="{0E9A6484-7F06-1C40-1596-E9E7FBED7C1B}"/>
          </ac:spMkLst>
        </pc:spChg>
        <pc:spChg chg="mod">
          <ac:chgData name="Jacinta R" userId="9d41b5576cdd03a7" providerId="LiveId" clId="{57DF6224-2831-4375-9D45-632E7515AF69}" dt="2025-03-29T10:28:36.110" v="1082" actId="20577"/>
          <ac:spMkLst>
            <pc:docMk/>
            <pc:sldMk cId="4202683786" sldId="349"/>
            <ac:spMk id="955" creationId="{532754AA-B254-CE68-4115-9262BE1090D2}"/>
          </ac:spMkLst>
        </pc:spChg>
        <pc:spChg chg="mod">
          <ac:chgData name="Jacinta R" userId="9d41b5576cdd03a7" providerId="LiveId" clId="{57DF6224-2831-4375-9D45-632E7515AF69}" dt="2025-04-03T04:29:42.080" v="7240" actId="1076"/>
          <ac:spMkLst>
            <pc:docMk/>
            <pc:sldMk cId="4202683786" sldId="349"/>
            <ac:spMk id="958" creationId="{A078E83D-CEE9-E3BB-064C-80E8DA18F63D}"/>
          </ac:spMkLst>
        </pc:spChg>
        <pc:picChg chg="add mod">
          <ac:chgData name="Jacinta R" userId="9d41b5576cdd03a7" providerId="LiveId" clId="{57DF6224-2831-4375-9D45-632E7515AF69}" dt="2025-04-03T04:28:41.295" v="7226" actId="1076"/>
          <ac:picMkLst>
            <pc:docMk/>
            <pc:sldMk cId="4202683786" sldId="349"/>
            <ac:picMk id="2050" creationId="{765DC677-65C9-361A-4EBC-E4AC52448CF8}"/>
          </ac:picMkLst>
        </pc:picChg>
      </pc:sldChg>
      <pc:sldChg chg="addSp delSp modSp add mod">
        <pc:chgData name="Jacinta R" userId="9d41b5576cdd03a7" providerId="LiveId" clId="{57DF6224-2831-4375-9D45-632E7515AF69}" dt="2025-04-03T04:48:12.349" v="7286" actId="1076"/>
        <pc:sldMkLst>
          <pc:docMk/>
          <pc:sldMk cId="590352669" sldId="350"/>
        </pc:sldMkLst>
        <pc:spChg chg="add del mod">
          <ac:chgData name="Jacinta R" userId="9d41b5576cdd03a7" providerId="LiveId" clId="{57DF6224-2831-4375-9D45-632E7515AF69}" dt="2025-04-03T04:30:40.062" v="7250" actId="478"/>
          <ac:spMkLst>
            <pc:docMk/>
            <pc:sldMk cId="590352669" sldId="350"/>
            <ac:spMk id="3" creationId="{87E2809A-063D-6EDE-4C3B-DD01EB9EFB57}"/>
          </ac:spMkLst>
        </pc:spChg>
        <pc:spChg chg="add mod">
          <ac:chgData name="Jacinta R" userId="9d41b5576cdd03a7" providerId="LiveId" clId="{57DF6224-2831-4375-9D45-632E7515AF69}" dt="2025-04-03T04:31:30.760" v="7261" actId="1076"/>
          <ac:spMkLst>
            <pc:docMk/>
            <pc:sldMk cId="590352669" sldId="350"/>
            <ac:spMk id="5" creationId="{2A38A629-E895-1F46-F1E5-69DC18F59323}"/>
          </ac:spMkLst>
        </pc:spChg>
        <pc:spChg chg="add mod">
          <ac:chgData name="Jacinta R" userId="9d41b5576cdd03a7" providerId="LiveId" clId="{57DF6224-2831-4375-9D45-632E7515AF69}" dt="2025-04-03T04:48:12.349" v="7286" actId="1076"/>
          <ac:spMkLst>
            <pc:docMk/>
            <pc:sldMk cId="590352669" sldId="350"/>
            <ac:spMk id="7" creationId="{E02ED7B7-CE3D-BB8F-E15C-CB74F9679D7E}"/>
          </ac:spMkLst>
        </pc:spChg>
        <pc:spChg chg="mod">
          <ac:chgData name="Jacinta R" userId="9d41b5576cdd03a7" providerId="LiveId" clId="{57DF6224-2831-4375-9D45-632E7515AF69}" dt="2025-04-03T04:47:33.053" v="7276" actId="1076"/>
          <ac:spMkLst>
            <pc:docMk/>
            <pc:sldMk cId="590352669" sldId="350"/>
            <ac:spMk id="952" creationId="{9F2DC847-F5D4-4FE7-B302-1064AB636008}"/>
          </ac:spMkLst>
        </pc:spChg>
        <pc:spChg chg="mod">
          <ac:chgData name="Jacinta R" userId="9d41b5576cdd03a7" providerId="LiveId" clId="{57DF6224-2831-4375-9D45-632E7515AF69}" dt="2025-03-29T10:28:51.642" v="1112" actId="14100"/>
          <ac:spMkLst>
            <pc:docMk/>
            <pc:sldMk cId="590352669" sldId="350"/>
            <ac:spMk id="955" creationId="{5759F660-FA80-1FA7-9792-EEFB988B96E2}"/>
          </ac:spMkLst>
        </pc:spChg>
        <pc:spChg chg="del">
          <ac:chgData name="Jacinta R" userId="9d41b5576cdd03a7" providerId="LiveId" clId="{57DF6224-2831-4375-9D45-632E7515AF69}" dt="2025-04-03T04:30:32.652" v="7249" actId="478"/>
          <ac:spMkLst>
            <pc:docMk/>
            <pc:sldMk cId="590352669" sldId="350"/>
            <ac:spMk id="958" creationId="{5815DFE4-4301-8960-EEBC-48709616C1EA}"/>
          </ac:spMkLst>
        </pc:spChg>
        <pc:picChg chg="add mod">
          <ac:chgData name="Jacinta R" userId="9d41b5576cdd03a7" providerId="LiveId" clId="{57DF6224-2831-4375-9D45-632E7515AF69}" dt="2025-04-03T04:47:25.556" v="7275" actId="1076"/>
          <ac:picMkLst>
            <pc:docMk/>
            <pc:sldMk cId="590352669" sldId="350"/>
            <ac:picMk id="7170" creationId="{F5B0A23E-63C2-6E6B-AE73-8D588EAE83C2}"/>
          </ac:picMkLst>
        </pc:picChg>
      </pc:sldChg>
      <pc:sldChg chg="addSp delSp modSp add mod">
        <pc:chgData name="Jacinta R" userId="9d41b5576cdd03a7" providerId="LiveId" clId="{57DF6224-2831-4375-9D45-632E7515AF69}" dt="2025-04-03T05:37:55.647" v="7384" actId="20577"/>
        <pc:sldMkLst>
          <pc:docMk/>
          <pc:sldMk cId="2984818987" sldId="351"/>
        </pc:sldMkLst>
        <pc:spChg chg="add del mod">
          <ac:chgData name="Jacinta R" userId="9d41b5576cdd03a7" providerId="LiveId" clId="{57DF6224-2831-4375-9D45-632E7515AF69}" dt="2025-04-03T04:48:37.439" v="7288" actId="478"/>
          <ac:spMkLst>
            <pc:docMk/>
            <pc:sldMk cId="2984818987" sldId="351"/>
            <ac:spMk id="3" creationId="{D764110D-CED8-5E26-D84F-A2C3765624F4}"/>
          </ac:spMkLst>
        </pc:spChg>
        <pc:spChg chg="add mod">
          <ac:chgData name="Jacinta R" userId="9d41b5576cdd03a7" providerId="LiveId" clId="{57DF6224-2831-4375-9D45-632E7515AF69}" dt="2025-04-03T05:37:55.647" v="7384" actId="20577"/>
          <ac:spMkLst>
            <pc:docMk/>
            <pc:sldMk cId="2984818987" sldId="351"/>
            <ac:spMk id="5" creationId="{7763A640-96AF-917B-1270-A75DBDD0206B}"/>
          </ac:spMkLst>
        </pc:spChg>
        <pc:spChg chg="add mod">
          <ac:chgData name="Jacinta R" userId="9d41b5576cdd03a7" providerId="LiveId" clId="{57DF6224-2831-4375-9D45-632E7515AF69}" dt="2025-04-03T05:36:35.991" v="7349" actId="1076"/>
          <ac:spMkLst>
            <pc:docMk/>
            <pc:sldMk cId="2984818987" sldId="351"/>
            <ac:spMk id="7" creationId="{AEBD16EF-5919-291E-1661-78F334B3F1E6}"/>
          </ac:spMkLst>
        </pc:spChg>
        <pc:spChg chg="add mod ord">
          <ac:chgData name="Jacinta R" userId="9d41b5576cdd03a7" providerId="LiveId" clId="{57DF6224-2831-4375-9D45-632E7515AF69}" dt="2025-04-03T05:37:31.027" v="7379" actId="1076"/>
          <ac:spMkLst>
            <pc:docMk/>
            <pc:sldMk cId="2984818987" sldId="351"/>
            <ac:spMk id="9" creationId="{13317754-1069-3504-AD28-66DC3095E34C}"/>
          </ac:spMkLst>
        </pc:spChg>
        <pc:spChg chg="mod">
          <ac:chgData name="Jacinta R" userId="9d41b5576cdd03a7" providerId="LiveId" clId="{57DF6224-2831-4375-9D45-632E7515AF69}" dt="2025-04-03T05:33:06.637" v="7307" actId="1076"/>
          <ac:spMkLst>
            <pc:docMk/>
            <pc:sldMk cId="2984818987" sldId="351"/>
            <ac:spMk id="952" creationId="{D969C116-DC86-E3FC-2488-515A039A521D}"/>
          </ac:spMkLst>
        </pc:spChg>
        <pc:spChg chg="mod">
          <ac:chgData name="Jacinta R" userId="9d41b5576cdd03a7" providerId="LiveId" clId="{57DF6224-2831-4375-9D45-632E7515AF69}" dt="2025-04-03T05:32:38.006" v="7299" actId="1076"/>
          <ac:spMkLst>
            <pc:docMk/>
            <pc:sldMk cId="2984818987" sldId="351"/>
            <ac:spMk id="955" creationId="{5C44D44B-294B-CC34-4EB5-C9ED4291092C}"/>
          </ac:spMkLst>
        </pc:spChg>
        <pc:spChg chg="del">
          <ac:chgData name="Jacinta R" userId="9d41b5576cdd03a7" providerId="LiveId" clId="{57DF6224-2831-4375-9D45-632E7515AF69}" dt="2025-04-03T04:48:34.147" v="7287" actId="478"/>
          <ac:spMkLst>
            <pc:docMk/>
            <pc:sldMk cId="2984818987" sldId="351"/>
            <ac:spMk id="958" creationId="{FBC300D4-036F-2D62-BC26-3ED595909B6B}"/>
          </ac:spMkLst>
        </pc:spChg>
        <pc:picChg chg="add mod">
          <ac:chgData name="Jacinta R" userId="9d41b5576cdd03a7" providerId="LiveId" clId="{57DF6224-2831-4375-9D45-632E7515AF69}" dt="2025-04-03T05:33:02.037" v="7306" actId="1076"/>
          <ac:picMkLst>
            <pc:docMk/>
            <pc:sldMk cId="2984818987" sldId="351"/>
            <ac:picMk id="6146" creationId="{C959935F-D1F8-2DAE-AF3B-9D41DF210713}"/>
          </ac:picMkLst>
        </pc:picChg>
      </pc:sldChg>
      <pc:sldChg chg="addSp delSp modSp add mod">
        <pc:chgData name="Jacinta R" userId="9d41b5576cdd03a7" providerId="LiveId" clId="{57DF6224-2831-4375-9D45-632E7515AF69}" dt="2025-04-03T05:47:47.963" v="7423" actId="20577"/>
        <pc:sldMkLst>
          <pc:docMk/>
          <pc:sldMk cId="422738683" sldId="352"/>
        </pc:sldMkLst>
        <pc:spChg chg="add del mod">
          <ac:chgData name="Jacinta R" userId="9d41b5576cdd03a7" providerId="LiveId" clId="{57DF6224-2831-4375-9D45-632E7515AF69}" dt="2025-04-03T05:38:10.135" v="7386" actId="478"/>
          <ac:spMkLst>
            <pc:docMk/>
            <pc:sldMk cId="422738683" sldId="352"/>
            <ac:spMk id="3" creationId="{DD0E4E48-1762-699C-A9D1-7582782FE364}"/>
          </ac:spMkLst>
        </pc:spChg>
        <pc:spChg chg="add mod">
          <ac:chgData name="Jacinta R" userId="9d41b5576cdd03a7" providerId="LiveId" clId="{57DF6224-2831-4375-9D45-632E7515AF69}" dt="2025-04-03T05:47:47.963" v="7423" actId="20577"/>
          <ac:spMkLst>
            <pc:docMk/>
            <pc:sldMk cId="422738683" sldId="352"/>
            <ac:spMk id="5" creationId="{FAC93CA0-93F7-5D5E-BF0F-95C61FCBAE27}"/>
          </ac:spMkLst>
        </pc:spChg>
        <pc:spChg chg="mod">
          <ac:chgData name="Jacinta R" userId="9d41b5576cdd03a7" providerId="LiveId" clId="{57DF6224-2831-4375-9D45-632E7515AF69}" dt="2025-04-03T05:47:01.395" v="7407" actId="1035"/>
          <ac:spMkLst>
            <pc:docMk/>
            <pc:sldMk cId="422738683" sldId="352"/>
            <ac:spMk id="952" creationId="{29F98ED3-C9D7-D258-1F69-A1665EEFD06E}"/>
          </ac:spMkLst>
        </pc:spChg>
        <pc:spChg chg="mod">
          <ac:chgData name="Jacinta R" userId="9d41b5576cdd03a7" providerId="LiveId" clId="{57DF6224-2831-4375-9D45-632E7515AF69}" dt="2025-04-03T05:46:34.628" v="7397" actId="14100"/>
          <ac:spMkLst>
            <pc:docMk/>
            <pc:sldMk cId="422738683" sldId="352"/>
            <ac:spMk id="955" creationId="{7A98794A-CCD0-FB90-9EAE-59919E0D0829}"/>
          </ac:spMkLst>
        </pc:spChg>
        <pc:spChg chg="del">
          <ac:chgData name="Jacinta R" userId="9d41b5576cdd03a7" providerId="LiveId" clId="{57DF6224-2831-4375-9D45-632E7515AF69}" dt="2025-04-03T05:38:05.118" v="7385" actId="478"/>
          <ac:spMkLst>
            <pc:docMk/>
            <pc:sldMk cId="422738683" sldId="352"/>
            <ac:spMk id="958" creationId="{14D9A4EB-DDBE-442A-DA80-260638F69399}"/>
          </ac:spMkLst>
        </pc:spChg>
        <pc:picChg chg="add mod">
          <ac:chgData name="Jacinta R" userId="9d41b5576cdd03a7" providerId="LiveId" clId="{57DF6224-2831-4375-9D45-632E7515AF69}" dt="2025-04-03T05:46:50.959" v="7403" actId="1076"/>
          <ac:picMkLst>
            <pc:docMk/>
            <pc:sldMk cId="422738683" sldId="352"/>
            <ac:picMk id="4100" creationId="{0563D6FC-F9DD-9D27-39B8-C8FAD21BEDC7}"/>
          </ac:picMkLst>
        </pc:picChg>
      </pc:sldChg>
      <pc:sldChg chg="addSp delSp modSp add mod">
        <pc:chgData name="Jacinta R" userId="9d41b5576cdd03a7" providerId="LiveId" clId="{57DF6224-2831-4375-9D45-632E7515AF69}" dt="2025-04-03T06:07:34.710" v="7516" actId="14100"/>
        <pc:sldMkLst>
          <pc:docMk/>
          <pc:sldMk cId="2034791024" sldId="353"/>
        </pc:sldMkLst>
        <pc:spChg chg="add del mod">
          <ac:chgData name="Jacinta R" userId="9d41b5576cdd03a7" providerId="LiveId" clId="{57DF6224-2831-4375-9D45-632E7515AF69}" dt="2025-04-03T05:48:06.325" v="7425" actId="478"/>
          <ac:spMkLst>
            <pc:docMk/>
            <pc:sldMk cId="2034791024" sldId="353"/>
            <ac:spMk id="3" creationId="{A4621442-BBBE-479B-EC87-76C2579ACE1C}"/>
          </ac:spMkLst>
        </pc:spChg>
        <pc:spChg chg="add mod">
          <ac:chgData name="Jacinta R" userId="9d41b5576cdd03a7" providerId="LiveId" clId="{57DF6224-2831-4375-9D45-632E7515AF69}" dt="2025-04-03T06:07:28.507" v="7515" actId="1076"/>
          <ac:spMkLst>
            <pc:docMk/>
            <pc:sldMk cId="2034791024" sldId="353"/>
            <ac:spMk id="5" creationId="{B5BF6722-8806-5616-2F83-159274CA969B}"/>
          </ac:spMkLst>
        </pc:spChg>
        <pc:spChg chg="add mod">
          <ac:chgData name="Jacinta R" userId="9d41b5576cdd03a7" providerId="LiveId" clId="{57DF6224-2831-4375-9D45-632E7515AF69}" dt="2025-04-03T06:06:21.468" v="7498" actId="14100"/>
          <ac:spMkLst>
            <pc:docMk/>
            <pc:sldMk cId="2034791024" sldId="353"/>
            <ac:spMk id="7" creationId="{FA402CE9-F4AD-D2E8-76F6-683C9EB45103}"/>
          </ac:spMkLst>
        </pc:spChg>
        <pc:spChg chg="mod">
          <ac:chgData name="Jacinta R" userId="9d41b5576cdd03a7" providerId="LiveId" clId="{57DF6224-2831-4375-9D45-632E7515AF69}" dt="2025-04-03T06:07:34.710" v="7516" actId="14100"/>
          <ac:spMkLst>
            <pc:docMk/>
            <pc:sldMk cId="2034791024" sldId="353"/>
            <ac:spMk id="952" creationId="{5D810292-1D93-F5CB-9827-0E5B6F2F95C0}"/>
          </ac:spMkLst>
        </pc:spChg>
        <pc:spChg chg="mod">
          <ac:chgData name="Jacinta R" userId="9d41b5576cdd03a7" providerId="LiveId" clId="{57DF6224-2831-4375-9D45-632E7515AF69}" dt="2025-04-03T06:05:07.759" v="7481" actId="1076"/>
          <ac:spMkLst>
            <pc:docMk/>
            <pc:sldMk cId="2034791024" sldId="353"/>
            <ac:spMk id="955" creationId="{DD54DF28-3EF6-E7FB-2C0A-7C7EA9F27484}"/>
          </ac:spMkLst>
        </pc:spChg>
        <pc:spChg chg="del">
          <ac:chgData name="Jacinta R" userId="9d41b5576cdd03a7" providerId="LiveId" clId="{57DF6224-2831-4375-9D45-632E7515AF69}" dt="2025-04-03T05:48:04.642" v="7424" actId="478"/>
          <ac:spMkLst>
            <pc:docMk/>
            <pc:sldMk cId="2034791024" sldId="353"/>
            <ac:spMk id="958" creationId="{E5071CED-31BA-8E9D-C5D9-F11477B39AF1}"/>
          </ac:spMkLst>
        </pc:spChg>
        <pc:picChg chg="add mod">
          <ac:chgData name="Jacinta R" userId="9d41b5576cdd03a7" providerId="LiveId" clId="{57DF6224-2831-4375-9D45-632E7515AF69}" dt="2025-04-03T06:07:25.352" v="7514" actId="1076"/>
          <ac:picMkLst>
            <pc:docMk/>
            <pc:sldMk cId="2034791024" sldId="353"/>
            <ac:picMk id="5122" creationId="{CC82FB67-EC07-3312-B9FD-49067720784C}"/>
          </ac:picMkLst>
        </pc:picChg>
      </pc:sldChg>
      <pc:sldChg chg="addSp delSp modSp add mod">
        <pc:chgData name="Jacinta R" userId="9d41b5576cdd03a7" providerId="LiveId" clId="{57DF6224-2831-4375-9D45-632E7515AF69}" dt="2025-04-03T06:19:37.974" v="7677" actId="20577"/>
        <pc:sldMkLst>
          <pc:docMk/>
          <pc:sldMk cId="4178408603" sldId="354"/>
        </pc:sldMkLst>
        <pc:spChg chg="add del mod">
          <ac:chgData name="Jacinta R" userId="9d41b5576cdd03a7" providerId="LiveId" clId="{57DF6224-2831-4375-9D45-632E7515AF69}" dt="2025-04-03T05:48:13.038" v="7427" actId="478"/>
          <ac:spMkLst>
            <pc:docMk/>
            <pc:sldMk cId="4178408603" sldId="354"/>
            <ac:spMk id="3" creationId="{BF668833-CD78-E7D6-6EC5-A37886D6FD6C}"/>
          </ac:spMkLst>
        </pc:spChg>
        <pc:spChg chg="add mod">
          <ac:chgData name="Jacinta R" userId="9d41b5576cdd03a7" providerId="LiveId" clId="{57DF6224-2831-4375-9D45-632E7515AF69}" dt="2025-04-03T06:19:37.974" v="7677" actId="20577"/>
          <ac:spMkLst>
            <pc:docMk/>
            <pc:sldMk cId="4178408603" sldId="354"/>
            <ac:spMk id="5" creationId="{76CF16AB-275F-C646-8544-BD6B60EBF737}"/>
          </ac:spMkLst>
        </pc:spChg>
        <pc:spChg chg="mod">
          <ac:chgData name="Jacinta R" userId="9d41b5576cdd03a7" providerId="LiveId" clId="{57DF6224-2831-4375-9D45-632E7515AF69}" dt="2025-04-03T06:19:26.685" v="7671" actId="1037"/>
          <ac:spMkLst>
            <pc:docMk/>
            <pc:sldMk cId="4178408603" sldId="354"/>
            <ac:spMk id="952" creationId="{200AF10D-C69F-306C-0C0E-BF385A8AAB1E}"/>
          </ac:spMkLst>
        </pc:spChg>
        <pc:spChg chg="mod">
          <ac:chgData name="Jacinta R" userId="9d41b5576cdd03a7" providerId="LiveId" clId="{57DF6224-2831-4375-9D45-632E7515AF69}" dt="2025-03-29T10:30:49.465" v="1212" actId="20577"/>
          <ac:spMkLst>
            <pc:docMk/>
            <pc:sldMk cId="4178408603" sldId="354"/>
            <ac:spMk id="955" creationId="{1314AC92-2CC8-67A7-E6FD-AD5D549F99E1}"/>
          </ac:spMkLst>
        </pc:spChg>
        <pc:spChg chg="del">
          <ac:chgData name="Jacinta R" userId="9d41b5576cdd03a7" providerId="LiveId" clId="{57DF6224-2831-4375-9D45-632E7515AF69}" dt="2025-04-03T05:48:10.011" v="7426" actId="478"/>
          <ac:spMkLst>
            <pc:docMk/>
            <pc:sldMk cId="4178408603" sldId="354"/>
            <ac:spMk id="958" creationId="{228631C5-B814-151F-AC70-47761328C319}"/>
          </ac:spMkLst>
        </pc:spChg>
        <pc:picChg chg="add mod">
          <ac:chgData name="Jacinta R" userId="9d41b5576cdd03a7" providerId="LiveId" clId="{57DF6224-2831-4375-9D45-632E7515AF69}" dt="2025-04-03T06:19:19.723" v="7665" actId="1076"/>
          <ac:picMkLst>
            <pc:docMk/>
            <pc:sldMk cId="4178408603" sldId="354"/>
            <ac:picMk id="3074" creationId="{761B2E78-7D13-8337-9664-6693B70F6670}"/>
          </ac:picMkLst>
        </pc:picChg>
      </pc:sldChg>
      <pc:sldChg chg="addSp delSp modSp new mod">
        <pc:chgData name="Jacinta R" userId="9d41b5576cdd03a7" providerId="LiveId" clId="{57DF6224-2831-4375-9D45-632E7515AF69}" dt="2025-03-31T06:12:38.594" v="3931" actId="1076"/>
        <pc:sldMkLst>
          <pc:docMk/>
          <pc:sldMk cId="2663634291" sldId="355"/>
        </pc:sldMkLst>
        <pc:spChg chg="add del mod">
          <ac:chgData name="Jacinta R" userId="9d41b5576cdd03a7" providerId="LiveId" clId="{57DF6224-2831-4375-9D45-632E7515AF69}" dt="2025-03-31T05:40:20.133" v="3143" actId="1076"/>
          <ac:spMkLst>
            <pc:docMk/>
            <pc:sldMk cId="2663634291" sldId="355"/>
            <ac:spMk id="5" creationId="{00C8D3A4-19A7-40A9-04E9-A7972E639878}"/>
          </ac:spMkLst>
        </pc:spChg>
        <pc:spChg chg="add mod">
          <ac:chgData name="Jacinta R" userId="9d41b5576cdd03a7" providerId="LiveId" clId="{57DF6224-2831-4375-9D45-632E7515AF69}" dt="2025-03-29T11:34:17.397" v="1450" actId="113"/>
          <ac:spMkLst>
            <pc:docMk/>
            <pc:sldMk cId="2663634291" sldId="355"/>
            <ac:spMk id="11" creationId="{FAAA7355-66FC-B36B-517B-56B5AD82A3EC}"/>
          </ac:spMkLst>
        </pc:spChg>
        <pc:spChg chg="add mod">
          <ac:chgData name="Jacinta R" userId="9d41b5576cdd03a7" providerId="LiveId" clId="{57DF6224-2831-4375-9D45-632E7515AF69}" dt="2025-03-31T06:12:38.594" v="3931" actId="1076"/>
          <ac:spMkLst>
            <pc:docMk/>
            <pc:sldMk cId="2663634291" sldId="355"/>
            <ac:spMk id="13" creationId="{83654CDF-B355-8623-FBE9-C8748DDDDD58}"/>
          </ac:spMkLst>
        </pc:spChg>
      </pc:sldChg>
      <pc:sldChg chg="addSp delSp modSp new mod">
        <pc:chgData name="Jacinta R" userId="9d41b5576cdd03a7" providerId="LiveId" clId="{57DF6224-2831-4375-9D45-632E7515AF69}" dt="2025-03-31T06:05:21.245" v="3905" actId="1076"/>
        <pc:sldMkLst>
          <pc:docMk/>
          <pc:sldMk cId="2147132051" sldId="356"/>
        </pc:sldMkLst>
        <pc:spChg chg="mod">
          <ac:chgData name="Jacinta R" userId="9d41b5576cdd03a7" providerId="LiveId" clId="{57DF6224-2831-4375-9D45-632E7515AF69}" dt="2025-03-31T05:47:03.294" v="3394" actId="1076"/>
          <ac:spMkLst>
            <pc:docMk/>
            <pc:sldMk cId="2147132051" sldId="356"/>
            <ac:spMk id="2" creationId="{667A8309-838D-CEB8-619F-E4F979825088}"/>
          </ac:spMkLst>
        </pc:spChg>
        <pc:picChg chg="add mod">
          <ac:chgData name="Jacinta R" userId="9d41b5576cdd03a7" providerId="LiveId" clId="{57DF6224-2831-4375-9D45-632E7515AF69}" dt="2025-03-31T06:05:15.298" v="3903" actId="1076"/>
          <ac:picMkLst>
            <pc:docMk/>
            <pc:sldMk cId="2147132051" sldId="356"/>
            <ac:picMk id="8198" creationId="{DD44D719-D596-7F5B-1CB8-A2F10F0A3E69}"/>
          </ac:picMkLst>
        </pc:picChg>
        <pc:picChg chg="add mod">
          <ac:chgData name="Jacinta R" userId="9d41b5576cdd03a7" providerId="LiveId" clId="{57DF6224-2831-4375-9D45-632E7515AF69}" dt="2025-03-31T06:05:21.245" v="3905" actId="1076"/>
          <ac:picMkLst>
            <pc:docMk/>
            <pc:sldMk cId="2147132051" sldId="356"/>
            <ac:picMk id="8200" creationId="{159968ED-F7BD-8349-2E8B-350970293A12}"/>
          </ac:picMkLst>
        </pc:picChg>
      </pc:sldChg>
      <pc:sldChg chg="modSp add del mod">
        <pc:chgData name="Jacinta R" userId="9d41b5576cdd03a7" providerId="LiveId" clId="{57DF6224-2831-4375-9D45-632E7515AF69}" dt="2025-03-31T07:07:04.689" v="6499" actId="47"/>
        <pc:sldMkLst>
          <pc:docMk/>
          <pc:sldMk cId="390142119" sldId="357"/>
        </pc:sldMkLst>
      </pc:sldChg>
      <pc:sldChg chg="delSp modSp add mod ord">
        <pc:chgData name="Jacinta R" userId="9d41b5576cdd03a7" providerId="LiveId" clId="{57DF6224-2831-4375-9D45-632E7515AF69}" dt="2025-03-31T07:07:31.213" v="6507"/>
        <pc:sldMkLst>
          <pc:docMk/>
          <pc:sldMk cId="209997532" sldId="358"/>
        </pc:sldMkLst>
        <pc:spChg chg="mod">
          <ac:chgData name="Jacinta R" userId="9d41b5576cdd03a7" providerId="LiveId" clId="{57DF6224-2831-4375-9D45-632E7515AF69}" dt="2025-03-31T07:06:18.438" v="6498" actId="2711"/>
          <ac:spMkLst>
            <pc:docMk/>
            <pc:sldMk cId="209997532" sldId="358"/>
            <ac:spMk id="4" creationId="{C4E973AC-D2C9-8804-07A8-1686C3CE6F24}"/>
          </ac:spMkLst>
        </pc:spChg>
        <pc:grpChg chg="mod">
          <ac:chgData name="Jacinta R" userId="9d41b5576cdd03a7" providerId="LiveId" clId="{57DF6224-2831-4375-9D45-632E7515AF69}" dt="2025-03-31T07:03:06.563" v="6417" actId="14100"/>
          <ac:grpSpMkLst>
            <pc:docMk/>
            <pc:sldMk cId="209997532" sldId="358"/>
            <ac:grpSpMk id="1932" creationId="{3B10BEAC-AAD5-27FB-A2D7-A745E7AF37EF}"/>
          </ac:grpSpMkLst>
        </pc:grpChg>
      </pc:sldChg>
      <pc:sldChg chg="addSp modSp new mod">
        <pc:chgData name="Jacinta R" userId="9d41b5576cdd03a7" providerId="LiveId" clId="{57DF6224-2831-4375-9D45-632E7515AF69}" dt="2025-04-01T11:17:02.388" v="7069" actId="1076"/>
        <pc:sldMkLst>
          <pc:docMk/>
          <pc:sldMk cId="3125216088" sldId="359"/>
        </pc:sldMkLst>
        <pc:spChg chg="mod">
          <ac:chgData name="Jacinta R" userId="9d41b5576cdd03a7" providerId="LiveId" clId="{57DF6224-2831-4375-9D45-632E7515AF69}" dt="2025-04-01T11:17:02.388" v="7069" actId="1076"/>
          <ac:spMkLst>
            <pc:docMk/>
            <pc:sldMk cId="3125216088" sldId="359"/>
            <ac:spMk id="2" creationId="{09E6DBD4-2C6B-5EBA-EFB7-21737E37093B}"/>
          </ac:spMkLst>
        </pc:spChg>
        <pc:spChg chg="add mod">
          <ac:chgData name="Jacinta R" userId="9d41b5576cdd03a7" providerId="LiveId" clId="{57DF6224-2831-4375-9D45-632E7515AF69}" dt="2025-04-01T11:16:51.960" v="7067" actId="1076"/>
          <ac:spMkLst>
            <pc:docMk/>
            <pc:sldMk cId="3125216088" sldId="359"/>
            <ac:spMk id="3" creationId="{9588936D-AC9A-0D40-77FA-7A2A1061DF31}"/>
          </ac:spMkLst>
        </pc:spChg>
      </pc:sldChg>
      <pc:sldChg chg="addSp delSp modSp new mod modAnim">
        <pc:chgData name="Jacinta R" userId="9d41b5576cdd03a7" providerId="LiveId" clId="{57DF6224-2831-4375-9D45-632E7515AF69}" dt="2025-04-03T04:02:31.636" v="7186" actId="1076"/>
        <pc:sldMkLst>
          <pc:docMk/>
          <pc:sldMk cId="2026320024" sldId="360"/>
        </pc:sldMkLst>
        <pc:spChg chg="mod">
          <ac:chgData name="Jacinta R" userId="9d41b5576cdd03a7" providerId="LiveId" clId="{57DF6224-2831-4375-9D45-632E7515AF69}" dt="2025-04-02T12:24:49.567" v="7119" actId="20577"/>
          <ac:spMkLst>
            <pc:docMk/>
            <pc:sldMk cId="2026320024" sldId="360"/>
            <ac:spMk id="2" creationId="{DB65B613-FD93-03A2-B600-0DCD8BD42CBD}"/>
          </ac:spMkLst>
        </pc:spChg>
        <pc:spChg chg="del mod">
          <ac:chgData name="Jacinta R" userId="9d41b5576cdd03a7" providerId="LiveId" clId="{57DF6224-2831-4375-9D45-632E7515AF69}" dt="2025-04-03T03:59:54.299" v="7181" actId="478"/>
          <ac:spMkLst>
            <pc:docMk/>
            <pc:sldMk cId="2026320024" sldId="360"/>
            <ac:spMk id="3" creationId="{59693BF0-5C9A-EBE4-A036-378DB008A85B}"/>
          </ac:spMkLst>
        </pc:spChg>
        <pc:picChg chg="add mod">
          <ac:chgData name="Jacinta R" userId="9d41b5576cdd03a7" providerId="LiveId" clId="{57DF6224-2831-4375-9D45-632E7515AF69}" dt="2025-04-03T04:02:31.636" v="7186" actId="1076"/>
          <ac:picMkLst>
            <pc:docMk/>
            <pc:sldMk cId="2026320024" sldId="360"/>
            <ac:picMk id="4" creationId="{C4909AA1-4671-C2AF-9107-E9F15D4E3983}"/>
          </ac:picMkLst>
        </pc:picChg>
      </pc:sldChg>
      <pc:sldMasterChg chg="delSldLayout">
        <pc:chgData name="Jacinta R" userId="9d41b5576cdd03a7" providerId="LiveId" clId="{57DF6224-2831-4375-9D45-632E7515AF69}" dt="2025-03-29T10:24:48.450" v="970" actId="47"/>
        <pc:sldMasterMkLst>
          <pc:docMk/>
          <pc:sldMasterMk cId="0" sldId="2147483702"/>
        </pc:sldMasterMkLst>
        <pc:sldLayoutChg chg="del">
          <pc:chgData name="Jacinta R" userId="9d41b5576cdd03a7" providerId="LiveId" clId="{57DF6224-2831-4375-9D45-632E7515AF69}" dt="2025-03-28T00:11:51.178" v="442" actId="47"/>
          <pc:sldLayoutMkLst>
            <pc:docMk/>
            <pc:sldMasterMk cId="0" sldId="2147483702"/>
            <pc:sldLayoutMk cId="0" sldId="2147483649"/>
          </pc:sldLayoutMkLst>
        </pc:sldLayoutChg>
        <pc:sldLayoutChg chg="del">
          <pc:chgData name="Jacinta R" userId="9d41b5576cdd03a7" providerId="LiveId" clId="{57DF6224-2831-4375-9D45-632E7515AF69}" dt="2025-03-28T00:12:04.405" v="444" actId="47"/>
          <pc:sldLayoutMkLst>
            <pc:docMk/>
            <pc:sldMasterMk cId="0" sldId="2147483702"/>
            <pc:sldLayoutMk cId="0" sldId="2147483651"/>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53"/>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54"/>
          </pc:sldLayoutMkLst>
        </pc:sldLayoutChg>
        <pc:sldLayoutChg chg="del">
          <pc:chgData name="Jacinta R" userId="9d41b5576cdd03a7" providerId="LiveId" clId="{57DF6224-2831-4375-9D45-632E7515AF69}" dt="2025-03-28T00:11:55.146" v="443" actId="47"/>
          <pc:sldLayoutMkLst>
            <pc:docMk/>
            <pc:sldMasterMk cId="0" sldId="2147483702"/>
            <pc:sldLayoutMk cId="0" sldId="2147483655"/>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56"/>
          </pc:sldLayoutMkLst>
        </pc:sldLayoutChg>
        <pc:sldLayoutChg chg="del">
          <pc:chgData name="Jacinta R" userId="9d41b5576cdd03a7" providerId="LiveId" clId="{57DF6224-2831-4375-9D45-632E7515AF69}" dt="2025-03-28T00:16:52.177" v="506" actId="47"/>
          <pc:sldLayoutMkLst>
            <pc:docMk/>
            <pc:sldMasterMk cId="0" sldId="2147483702"/>
            <pc:sldLayoutMk cId="0" sldId="2147483657"/>
          </pc:sldLayoutMkLst>
        </pc:sldLayoutChg>
        <pc:sldLayoutChg chg="del">
          <pc:chgData name="Jacinta R" userId="9d41b5576cdd03a7" providerId="LiveId" clId="{57DF6224-2831-4375-9D45-632E7515AF69}" dt="2025-03-28T00:57:45.509" v="571" actId="47"/>
          <pc:sldLayoutMkLst>
            <pc:docMk/>
            <pc:sldMasterMk cId="0" sldId="2147483702"/>
            <pc:sldLayoutMk cId="0" sldId="2147483661"/>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64"/>
          </pc:sldLayoutMkLst>
        </pc:sldLayoutChg>
        <pc:sldLayoutChg chg="del">
          <pc:chgData name="Jacinta R" userId="9d41b5576cdd03a7" providerId="LiveId" clId="{57DF6224-2831-4375-9D45-632E7515AF69}" dt="2025-03-29T10:24:48.450" v="970" actId="47"/>
          <pc:sldLayoutMkLst>
            <pc:docMk/>
            <pc:sldMasterMk cId="0" sldId="2147483702"/>
            <pc:sldLayoutMk cId="0" sldId="2147483665"/>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66"/>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67"/>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68"/>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69"/>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70"/>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72"/>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73"/>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74"/>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75"/>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76"/>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77"/>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78"/>
          </pc:sldLayoutMkLst>
        </pc:sldLayoutChg>
        <pc:sldLayoutChg chg="del">
          <pc:chgData name="Jacinta R" userId="9d41b5576cdd03a7" providerId="LiveId" clId="{57DF6224-2831-4375-9D45-632E7515AF69}" dt="2025-03-28T00:16:52.177" v="506" actId="47"/>
          <pc:sldLayoutMkLst>
            <pc:docMk/>
            <pc:sldMasterMk cId="0" sldId="2147483702"/>
            <pc:sldLayoutMk cId="0" sldId="2147483679"/>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80"/>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81"/>
          </pc:sldLayoutMkLst>
        </pc:sldLayoutChg>
        <pc:sldLayoutChg chg="del">
          <pc:chgData name="Jacinta R" userId="9d41b5576cdd03a7" providerId="LiveId" clId="{57DF6224-2831-4375-9D45-632E7515AF69}" dt="2025-03-28T00:16:52.177" v="506" actId="47"/>
          <pc:sldLayoutMkLst>
            <pc:docMk/>
            <pc:sldMasterMk cId="0" sldId="2147483702"/>
            <pc:sldLayoutMk cId="0" sldId="2147483682"/>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83"/>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84"/>
          </pc:sldLayoutMkLst>
        </pc:sldLayoutChg>
        <pc:sldLayoutChg chg="del">
          <pc:chgData name="Jacinta R" userId="9d41b5576cdd03a7" providerId="LiveId" clId="{57DF6224-2831-4375-9D45-632E7515AF69}" dt="2025-03-28T00:15:29.294" v="486" actId="47"/>
          <pc:sldLayoutMkLst>
            <pc:docMk/>
            <pc:sldMasterMk cId="0" sldId="2147483702"/>
            <pc:sldLayoutMk cId="0" sldId="2147483686"/>
          </pc:sldLayoutMkLst>
        </pc:sldLayoutChg>
        <pc:sldLayoutChg chg="del">
          <pc:chgData name="Jacinta R" userId="9d41b5576cdd03a7" providerId="LiveId" clId="{57DF6224-2831-4375-9D45-632E7515AF69}" dt="2025-03-28T00:16:26.906" v="503" actId="47"/>
          <pc:sldLayoutMkLst>
            <pc:docMk/>
            <pc:sldMasterMk cId="0" sldId="2147483702"/>
            <pc:sldLayoutMk cId="0" sldId="2147483689"/>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90"/>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91"/>
          </pc:sldLayoutMkLst>
        </pc:sldLayoutChg>
        <pc:sldLayoutChg chg="del">
          <pc:chgData name="Jacinta R" userId="9d41b5576cdd03a7" providerId="LiveId" clId="{57DF6224-2831-4375-9D45-632E7515AF69}" dt="2025-03-28T00:16:34.797" v="504" actId="47"/>
          <pc:sldLayoutMkLst>
            <pc:docMk/>
            <pc:sldMasterMk cId="0" sldId="2147483702"/>
            <pc:sldLayoutMk cId="0" sldId="2147483692"/>
          </pc:sldLayoutMkLst>
        </pc:sldLayoutChg>
        <pc:sldLayoutChg chg="del">
          <pc:chgData name="Jacinta R" userId="9d41b5576cdd03a7" providerId="LiveId" clId="{57DF6224-2831-4375-9D45-632E7515AF69}" dt="2025-03-28T00:17:18.593" v="508" actId="47"/>
          <pc:sldLayoutMkLst>
            <pc:docMk/>
            <pc:sldMasterMk cId="0" sldId="2147483702"/>
            <pc:sldLayoutMk cId="0" sldId="2147483693"/>
          </pc:sldLayoutMkLst>
        </pc:sldLayoutChg>
        <pc:sldLayoutChg chg="del">
          <pc:chgData name="Jacinta R" userId="9d41b5576cdd03a7" providerId="LiveId" clId="{57DF6224-2831-4375-9D45-632E7515AF69}" dt="2025-03-28T00:16:52.177" v="506" actId="47"/>
          <pc:sldLayoutMkLst>
            <pc:docMk/>
            <pc:sldMasterMk cId="0" sldId="2147483702"/>
            <pc:sldLayoutMk cId="0" sldId="2147483694"/>
          </pc:sldLayoutMkLst>
        </pc:sldLayoutChg>
        <pc:sldLayoutChg chg="del">
          <pc:chgData name="Jacinta R" userId="9d41b5576cdd03a7" providerId="LiveId" clId="{57DF6224-2831-4375-9D45-632E7515AF69}" dt="2025-03-28T00:16:52.177" v="506" actId="47"/>
          <pc:sldLayoutMkLst>
            <pc:docMk/>
            <pc:sldMasterMk cId="0" sldId="2147483702"/>
            <pc:sldLayoutMk cId="0" sldId="2147483695"/>
          </pc:sldLayoutMkLst>
        </pc:sldLayoutChg>
        <pc:sldLayoutChg chg="del">
          <pc:chgData name="Jacinta R" userId="9d41b5576cdd03a7" providerId="LiveId" clId="{57DF6224-2831-4375-9D45-632E7515AF69}" dt="2025-03-29T10:01:46.450" v="872" actId="47"/>
          <pc:sldLayoutMkLst>
            <pc:docMk/>
            <pc:sldMasterMk cId="0" sldId="2147483702"/>
            <pc:sldLayoutMk cId="0" sldId="2147483696"/>
          </pc:sldLayoutMkLst>
        </pc:sldLayoutChg>
        <pc:sldLayoutChg chg="del">
          <pc:chgData name="Jacinta R" userId="9d41b5576cdd03a7" providerId="LiveId" clId="{57DF6224-2831-4375-9D45-632E7515AF69}" dt="2025-03-29T10:01:33.538" v="871" actId="47"/>
          <pc:sldLayoutMkLst>
            <pc:docMk/>
            <pc:sldMasterMk cId="0" sldId="2147483702"/>
            <pc:sldLayoutMk cId="0" sldId="2147483697"/>
          </pc:sldLayoutMkLst>
        </pc:sldLayoutChg>
        <pc:sldLayoutChg chg="del">
          <pc:chgData name="Jacinta R" userId="9d41b5576cdd03a7" providerId="LiveId" clId="{57DF6224-2831-4375-9D45-632E7515AF69}" dt="2025-03-28T00:15:05.730" v="483" actId="47"/>
          <pc:sldLayoutMkLst>
            <pc:docMk/>
            <pc:sldMasterMk cId="0" sldId="2147483702"/>
            <pc:sldLayoutMk cId="0" sldId="2147483698"/>
          </pc:sldLayoutMkLst>
        </pc:sldLayoutChg>
      </pc:sldMasterChg>
      <pc:sldMasterChg chg="del delSldLayout">
        <pc:chgData name="Jacinta R" userId="9d41b5576cdd03a7" providerId="LiveId" clId="{57DF6224-2831-4375-9D45-632E7515AF69}" dt="2025-03-28T00:15:22.966" v="485" actId="47"/>
        <pc:sldMasterMkLst>
          <pc:docMk/>
          <pc:sldMasterMk cId="0" sldId="2147483703"/>
        </pc:sldMasterMkLst>
        <pc:sldLayoutChg chg="del">
          <pc:chgData name="Jacinta R" userId="9d41b5576cdd03a7" providerId="LiveId" clId="{57DF6224-2831-4375-9D45-632E7515AF69}" dt="2025-03-28T00:15:22.966" v="485" actId="47"/>
          <pc:sldLayoutMkLst>
            <pc:docMk/>
            <pc:sldMasterMk cId="0" sldId="2147483703"/>
            <pc:sldLayoutMk cId="0" sldId="214748370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8a0076b5af_0_3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8a0076b5af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BF0E82F-27DC-9293-B472-430C4B58E1D6}"/>
            </a:ext>
          </a:extLst>
        </p:cNvPr>
        <p:cNvGrpSpPr/>
        <p:nvPr/>
      </p:nvGrpSpPr>
      <p:grpSpPr>
        <a:xfrm>
          <a:off x="0" y="0"/>
          <a:ext cx="0" cy="0"/>
          <a:chOff x="0" y="0"/>
          <a:chExt cx="0" cy="0"/>
        </a:xfrm>
      </p:grpSpPr>
      <p:sp>
        <p:nvSpPr>
          <p:cNvPr id="756" name="Google Shape;756;ge0bd9e236d_1_1:notes">
            <a:extLst>
              <a:ext uri="{FF2B5EF4-FFF2-40B4-BE49-F238E27FC236}">
                <a16:creationId xmlns:a16="http://schemas.microsoft.com/office/drawing/2014/main" id="{D8313A51-1916-4B3D-54A5-9C37E62F9E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0bd9e236d_1_1:notes">
            <a:extLst>
              <a:ext uri="{FF2B5EF4-FFF2-40B4-BE49-F238E27FC236}">
                <a16:creationId xmlns:a16="http://schemas.microsoft.com/office/drawing/2014/main" id="{B3493160-53BE-BF19-FA5A-2FBF1D3124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727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e0bd9e236d_0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A8F42AAD-546A-5F3D-8FA0-386AAFF8BFD9}"/>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2AE6617D-6068-C474-8257-67C25C4BFB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0AB88BC7-F698-5E03-C001-197EE5921C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36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15AA675D-6A63-D682-4BAF-2E7CDDA6077E}"/>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C3E4F202-7A03-910A-DCA4-E23E216C49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D03F75F5-986D-F1BB-5592-0F73FDF8135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965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E9C82A45-F793-6C1A-0935-A1CB69E5287F}"/>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3FF9551B-CBEA-2F5A-0E8F-7E462B831C5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0096F441-6D6B-4C58-0A0B-177AE9CC7B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8352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C04B9698-8121-A2B1-27CF-6C492201E364}"/>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722056F9-4E75-7425-A9A2-F7F199233D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89F3B7C7-4075-B0B7-834B-A61129C015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110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BB0E7A05-1927-AE73-E9B0-B2470CBE5E99}"/>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9FF6D72C-AC7A-6966-C92D-EA25F920F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678541AE-1A4B-7BE2-0417-53931788CF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995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a:extLst>
            <a:ext uri="{FF2B5EF4-FFF2-40B4-BE49-F238E27FC236}">
              <a16:creationId xmlns:a16="http://schemas.microsoft.com/office/drawing/2014/main" id="{83182D36-18CF-9984-2A98-B6B015D6DA33}"/>
            </a:ext>
          </a:extLst>
        </p:cNvPr>
        <p:cNvGrpSpPr/>
        <p:nvPr/>
      </p:nvGrpSpPr>
      <p:grpSpPr>
        <a:xfrm>
          <a:off x="0" y="0"/>
          <a:ext cx="0" cy="0"/>
          <a:chOff x="0" y="0"/>
          <a:chExt cx="0" cy="0"/>
        </a:xfrm>
      </p:grpSpPr>
      <p:sp>
        <p:nvSpPr>
          <p:cNvPr id="949" name="Google Shape;949;ge0bd9e236d_0_411:notes">
            <a:extLst>
              <a:ext uri="{FF2B5EF4-FFF2-40B4-BE49-F238E27FC236}">
                <a16:creationId xmlns:a16="http://schemas.microsoft.com/office/drawing/2014/main" id="{E39A4BC5-3C50-AE74-924B-72E25442DC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0" name="Google Shape;950;ge0bd9e236d_0_411:notes">
            <a:extLst>
              <a:ext uri="{FF2B5EF4-FFF2-40B4-BE49-F238E27FC236}">
                <a16:creationId xmlns:a16="http://schemas.microsoft.com/office/drawing/2014/main" id="{09CA6AC7-E441-F257-971F-B6B633B916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17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e0bd9e236d_0_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e0bd9e236d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e0bd9e236d_0_5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e0bd9e236d_0_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e0bd9e236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0bd9e236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8a0076b5d1_0_16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8a0076b5d1_0_16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F4B26237-FF4C-0F47-CDAF-D60CE782CEB9}"/>
            </a:ext>
          </a:extLst>
        </p:cNvPr>
        <p:cNvGrpSpPr/>
        <p:nvPr/>
      </p:nvGrpSpPr>
      <p:grpSpPr>
        <a:xfrm>
          <a:off x="0" y="0"/>
          <a:ext cx="0" cy="0"/>
          <a:chOff x="0" y="0"/>
          <a:chExt cx="0" cy="0"/>
        </a:xfrm>
      </p:grpSpPr>
      <p:sp>
        <p:nvSpPr>
          <p:cNvPr id="756" name="Google Shape;756;ge0bd9e236d_1_1:notes">
            <a:extLst>
              <a:ext uri="{FF2B5EF4-FFF2-40B4-BE49-F238E27FC236}">
                <a16:creationId xmlns:a16="http://schemas.microsoft.com/office/drawing/2014/main" id="{F803717F-831B-439E-D9B2-BA6789ABA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0bd9e236d_1_1:notes">
            <a:extLst>
              <a:ext uri="{FF2B5EF4-FFF2-40B4-BE49-F238E27FC236}">
                <a16:creationId xmlns:a16="http://schemas.microsoft.com/office/drawing/2014/main" id="{8F54A8C0-7134-8200-51A1-A848CAA773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5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e0bd9e236d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e0bd9e236d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88e49a9d6a_0_4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88e49a9d6a_0_4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a:extLst>
            <a:ext uri="{FF2B5EF4-FFF2-40B4-BE49-F238E27FC236}">
              <a16:creationId xmlns:a16="http://schemas.microsoft.com/office/drawing/2014/main" id="{479065C2-0C45-7C55-B26B-E1CD7FAB717B}"/>
            </a:ext>
          </a:extLst>
        </p:cNvPr>
        <p:cNvGrpSpPr/>
        <p:nvPr/>
      </p:nvGrpSpPr>
      <p:grpSpPr>
        <a:xfrm>
          <a:off x="0" y="0"/>
          <a:ext cx="0" cy="0"/>
          <a:chOff x="0" y="0"/>
          <a:chExt cx="0" cy="0"/>
        </a:xfrm>
      </p:grpSpPr>
      <p:sp>
        <p:nvSpPr>
          <p:cNvPr id="1927" name="Google Shape;1927;g8a0076b5af_0_796:notes">
            <a:extLst>
              <a:ext uri="{FF2B5EF4-FFF2-40B4-BE49-F238E27FC236}">
                <a16:creationId xmlns:a16="http://schemas.microsoft.com/office/drawing/2014/main" id="{688FA7F5-DB37-23B9-74F2-13A0A9323D6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8a0076b5af_0_796:notes">
            <a:extLst>
              <a:ext uri="{FF2B5EF4-FFF2-40B4-BE49-F238E27FC236}">
                <a16:creationId xmlns:a16="http://schemas.microsoft.com/office/drawing/2014/main" id="{FB5F71BE-A3F5-D278-D1A3-301BB526B8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005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B9AF044D-2690-EDFA-636C-93926133D79D}"/>
            </a:ext>
          </a:extLst>
        </p:cNvPr>
        <p:cNvGrpSpPr/>
        <p:nvPr/>
      </p:nvGrpSpPr>
      <p:grpSpPr>
        <a:xfrm>
          <a:off x="0" y="0"/>
          <a:ext cx="0" cy="0"/>
          <a:chOff x="0" y="0"/>
          <a:chExt cx="0" cy="0"/>
        </a:xfrm>
      </p:grpSpPr>
      <p:sp>
        <p:nvSpPr>
          <p:cNvPr id="756" name="Google Shape;756;ge0bd9e236d_1_1:notes">
            <a:extLst>
              <a:ext uri="{FF2B5EF4-FFF2-40B4-BE49-F238E27FC236}">
                <a16:creationId xmlns:a16="http://schemas.microsoft.com/office/drawing/2014/main" id="{CAD34F76-854D-8F0F-9C79-08FB5ED6E0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e0bd9e236d_1_1:notes">
            <a:extLst>
              <a:ext uri="{FF2B5EF4-FFF2-40B4-BE49-F238E27FC236}">
                <a16:creationId xmlns:a16="http://schemas.microsoft.com/office/drawing/2014/main" id="{F8A8A907-1D02-DAC2-839C-0C83837118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803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24800" y="1638422"/>
            <a:ext cx="6002400" cy="13716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7000"/>
              <a:buFont typeface="Lilita One"/>
              <a:buNone/>
              <a:defRPr sz="7000">
                <a:latin typeface="Lilita One"/>
                <a:ea typeface="Lilita One"/>
                <a:cs typeface="Lilita One"/>
                <a:sym typeface="Lilita One"/>
              </a:defRPr>
            </a:lvl1pPr>
            <a:lvl2pPr lvl="1">
              <a:lnSpc>
                <a:spcPct val="80000"/>
              </a:lnSpc>
              <a:spcBef>
                <a:spcPts val="0"/>
              </a:spcBef>
              <a:spcAft>
                <a:spcPts val="0"/>
              </a:spcAft>
              <a:buSzPts val="7000"/>
              <a:buFont typeface="Lilita One"/>
              <a:buNone/>
              <a:defRPr sz="7000">
                <a:latin typeface="Lilita One"/>
                <a:ea typeface="Lilita One"/>
                <a:cs typeface="Lilita One"/>
                <a:sym typeface="Lilita One"/>
              </a:defRPr>
            </a:lvl2pPr>
            <a:lvl3pPr lvl="2">
              <a:lnSpc>
                <a:spcPct val="80000"/>
              </a:lnSpc>
              <a:spcBef>
                <a:spcPts val="0"/>
              </a:spcBef>
              <a:spcAft>
                <a:spcPts val="0"/>
              </a:spcAft>
              <a:buSzPts val="7000"/>
              <a:buFont typeface="Lilita One"/>
              <a:buNone/>
              <a:defRPr sz="7000">
                <a:latin typeface="Lilita One"/>
                <a:ea typeface="Lilita One"/>
                <a:cs typeface="Lilita One"/>
                <a:sym typeface="Lilita One"/>
              </a:defRPr>
            </a:lvl3pPr>
            <a:lvl4pPr lvl="3">
              <a:lnSpc>
                <a:spcPct val="80000"/>
              </a:lnSpc>
              <a:spcBef>
                <a:spcPts val="0"/>
              </a:spcBef>
              <a:spcAft>
                <a:spcPts val="0"/>
              </a:spcAft>
              <a:buSzPts val="7000"/>
              <a:buFont typeface="Lilita One"/>
              <a:buNone/>
              <a:defRPr sz="7000">
                <a:latin typeface="Lilita One"/>
                <a:ea typeface="Lilita One"/>
                <a:cs typeface="Lilita One"/>
                <a:sym typeface="Lilita One"/>
              </a:defRPr>
            </a:lvl4pPr>
            <a:lvl5pPr lvl="4">
              <a:lnSpc>
                <a:spcPct val="80000"/>
              </a:lnSpc>
              <a:spcBef>
                <a:spcPts val="0"/>
              </a:spcBef>
              <a:spcAft>
                <a:spcPts val="0"/>
              </a:spcAft>
              <a:buSzPts val="7000"/>
              <a:buFont typeface="Lilita One"/>
              <a:buNone/>
              <a:defRPr sz="7000">
                <a:latin typeface="Lilita One"/>
                <a:ea typeface="Lilita One"/>
                <a:cs typeface="Lilita One"/>
                <a:sym typeface="Lilita One"/>
              </a:defRPr>
            </a:lvl5pPr>
            <a:lvl6pPr lvl="5">
              <a:lnSpc>
                <a:spcPct val="80000"/>
              </a:lnSpc>
              <a:spcBef>
                <a:spcPts val="0"/>
              </a:spcBef>
              <a:spcAft>
                <a:spcPts val="0"/>
              </a:spcAft>
              <a:buSzPts val="7000"/>
              <a:buFont typeface="Lilita One"/>
              <a:buNone/>
              <a:defRPr sz="7000">
                <a:latin typeface="Lilita One"/>
                <a:ea typeface="Lilita One"/>
                <a:cs typeface="Lilita One"/>
                <a:sym typeface="Lilita One"/>
              </a:defRPr>
            </a:lvl6pPr>
            <a:lvl7pPr lvl="6">
              <a:lnSpc>
                <a:spcPct val="80000"/>
              </a:lnSpc>
              <a:spcBef>
                <a:spcPts val="0"/>
              </a:spcBef>
              <a:spcAft>
                <a:spcPts val="0"/>
              </a:spcAft>
              <a:buSzPts val="7000"/>
              <a:buFont typeface="Lilita One"/>
              <a:buNone/>
              <a:defRPr sz="7000">
                <a:latin typeface="Lilita One"/>
                <a:ea typeface="Lilita One"/>
                <a:cs typeface="Lilita One"/>
                <a:sym typeface="Lilita One"/>
              </a:defRPr>
            </a:lvl7pPr>
            <a:lvl8pPr lvl="7">
              <a:lnSpc>
                <a:spcPct val="80000"/>
              </a:lnSpc>
              <a:spcBef>
                <a:spcPts val="0"/>
              </a:spcBef>
              <a:spcAft>
                <a:spcPts val="0"/>
              </a:spcAft>
              <a:buSzPts val="7000"/>
              <a:buFont typeface="Lilita One"/>
              <a:buNone/>
              <a:defRPr sz="7000">
                <a:latin typeface="Lilita One"/>
                <a:ea typeface="Lilita One"/>
                <a:cs typeface="Lilita One"/>
                <a:sym typeface="Lilita One"/>
              </a:defRPr>
            </a:lvl8pPr>
            <a:lvl9pPr lvl="8">
              <a:lnSpc>
                <a:spcPct val="80000"/>
              </a:lnSpc>
              <a:spcBef>
                <a:spcPts val="0"/>
              </a:spcBef>
              <a:spcAft>
                <a:spcPts val="0"/>
              </a:spcAft>
              <a:buSzPts val="7000"/>
              <a:buFont typeface="Lilita One"/>
              <a:buNone/>
              <a:defRPr sz="7000">
                <a:latin typeface="Lilita One"/>
                <a:ea typeface="Lilita One"/>
                <a:cs typeface="Lilita One"/>
                <a:sym typeface="Lilita One"/>
              </a:defRPr>
            </a:lvl9pPr>
          </a:lstStyle>
          <a:p>
            <a:endParaRPr/>
          </a:p>
        </p:txBody>
      </p:sp>
      <p:sp>
        <p:nvSpPr>
          <p:cNvPr id="10" name="Google Shape;10;p2"/>
          <p:cNvSpPr txBox="1">
            <a:spLocks noGrp="1"/>
          </p:cNvSpPr>
          <p:nvPr>
            <p:ph type="subTitle" idx="1"/>
          </p:nvPr>
        </p:nvSpPr>
        <p:spPr>
          <a:xfrm>
            <a:off x="1024800" y="2733675"/>
            <a:ext cx="5174700" cy="476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Mulish"/>
              <a:buNone/>
              <a:defRPr sz="2000">
                <a:latin typeface="Mulish"/>
                <a:ea typeface="Mulish"/>
                <a:cs typeface="Mulish"/>
                <a:sym typeface="Mulish"/>
              </a:defRPr>
            </a:lvl1pPr>
            <a:lvl2pPr lvl="1">
              <a:lnSpc>
                <a:spcPct val="100000"/>
              </a:lnSpc>
              <a:spcBef>
                <a:spcPts val="0"/>
              </a:spcBef>
              <a:spcAft>
                <a:spcPts val="0"/>
              </a:spcAft>
              <a:buSzPts val="2800"/>
              <a:buFont typeface="Mulish"/>
              <a:buNone/>
              <a:defRPr sz="2800">
                <a:latin typeface="Mulish"/>
                <a:ea typeface="Mulish"/>
                <a:cs typeface="Mulish"/>
                <a:sym typeface="Mulish"/>
              </a:defRPr>
            </a:lvl2pPr>
            <a:lvl3pPr lvl="2">
              <a:lnSpc>
                <a:spcPct val="100000"/>
              </a:lnSpc>
              <a:spcBef>
                <a:spcPts val="0"/>
              </a:spcBef>
              <a:spcAft>
                <a:spcPts val="0"/>
              </a:spcAft>
              <a:buSzPts val="2800"/>
              <a:buFont typeface="Mulish"/>
              <a:buNone/>
              <a:defRPr sz="2800">
                <a:latin typeface="Mulish"/>
                <a:ea typeface="Mulish"/>
                <a:cs typeface="Mulish"/>
                <a:sym typeface="Mulish"/>
              </a:defRPr>
            </a:lvl3pPr>
            <a:lvl4pPr lvl="3">
              <a:lnSpc>
                <a:spcPct val="100000"/>
              </a:lnSpc>
              <a:spcBef>
                <a:spcPts val="0"/>
              </a:spcBef>
              <a:spcAft>
                <a:spcPts val="0"/>
              </a:spcAft>
              <a:buSzPts val="2800"/>
              <a:buFont typeface="Mulish"/>
              <a:buNone/>
              <a:defRPr sz="2800">
                <a:latin typeface="Mulish"/>
                <a:ea typeface="Mulish"/>
                <a:cs typeface="Mulish"/>
                <a:sym typeface="Mulish"/>
              </a:defRPr>
            </a:lvl4pPr>
            <a:lvl5pPr lvl="4">
              <a:lnSpc>
                <a:spcPct val="100000"/>
              </a:lnSpc>
              <a:spcBef>
                <a:spcPts val="0"/>
              </a:spcBef>
              <a:spcAft>
                <a:spcPts val="0"/>
              </a:spcAft>
              <a:buSzPts val="2800"/>
              <a:buFont typeface="Mulish"/>
              <a:buNone/>
              <a:defRPr sz="2800">
                <a:latin typeface="Mulish"/>
                <a:ea typeface="Mulish"/>
                <a:cs typeface="Mulish"/>
                <a:sym typeface="Mulish"/>
              </a:defRPr>
            </a:lvl5pPr>
            <a:lvl6pPr lvl="5">
              <a:lnSpc>
                <a:spcPct val="100000"/>
              </a:lnSpc>
              <a:spcBef>
                <a:spcPts val="0"/>
              </a:spcBef>
              <a:spcAft>
                <a:spcPts val="0"/>
              </a:spcAft>
              <a:buSzPts val="2800"/>
              <a:buFont typeface="Mulish"/>
              <a:buNone/>
              <a:defRPr sz="2800">
                <a:latin typeface="Mulish"/>
                <a:ea typeface="Mulish"/>
                <a:cs typeface="Mulish"/>
                <a:sym typeface="Mulish"/>
              </a:defRPr>
            </a:lvl6pPr>
            <a:lvl7pPr lvl="6">
              <a:lnSpc>
                <a:spcPct val="100000"/>
              </a:lnSpc>
              <a:spcBef>
                <a:spcPts val="0"/>
              </a:spcBef>
              <a:spcAft>
                <a:spcPts val="0"/>
              </a:spcAft>
              <a:buSzPts val="2800"/>
              <a:buFont typeface="Mulish"/>
              <a:buNone/>
              <a:defRPr sz="2800">
                <a:latin typeface="Mulish"/>
                <a:ea typeface="Mulish"/>
                <a:cs typeface="Mulish"/>
                <a:sym typeface="Mulish"/>
              </a:defRPr>
            </a:lvl7pPr>
            <a:lvl8pPr lvl="7">
              <a:lnSpc>
                <a:spcPct val="100000"/>
              </a:lnSpc>
              <a:spcBef>
                <a:spcPts val="0"/>
              </a:spcBef>
              <a:spcAft>
                <a:spcPts val="0"/>
              </a:spcAft>
              <a:buSzPts val="2800"/>
              <a:buFont typeface="Mulish"/>
              <a:buNone/>
              <a:defRPr sz="2800">
                <a:latin typeface="Mulish"/>
                <a:ea typeface="Mulish"/>
                <a:cs typeface="Mulish"/>
                <a:sym typeface="Mulish"/>
              </a:defRPr>
            </a:lvl8pPr>
            <a:lvl9pPr lvl="8">
              <a:lnSpc>
                <a:spcPct val="100000"/>
              </a:lnSpc>
              <a:spcBef>
                <a:spcPts val="0"/>
              </a:spcBef>
              <a:spcAft>
                <a:spcPts val="0"/>
              </a:spcAft>
              <a:buSzPts val="2800"/>
              <a:buFont typeface="Mulish"/>
              <a:buNone/>
              <a:defRPr sz="2800">
                <a:latin typeface="Mulish"/>
                <a:ea typeface="Mulish"/>
                <a:cs typeface="Mulish"/>
                <a:sym typeface="Mulish"/>
              </a:defRPr>
            </a:lvl9pPr>
          </a:lstStyle>
          <a:p>
            <a:endParaRPr/>
          </a:p>
        </p:txBody>
      </p:sp>
      <p:sp>
        <p:nvSpPr>
          <p:cNvPr id="11" name="Google Shape;11;p2"/>
          <p:cNvSpPr/>
          <p:nvPr/>
        </p:nvSpPr>
        <p:spPr>
          <a:xfrm>
            <a:off x="720000" y="1498200"/>
            <a:ext cx="82500" cy="21471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85401" y="-35377"/>
            <a:ext cx="3821270" cy="5231077"/>
            <a:chOff x="5585401" y="1895"/>
            <a:chExt cx="3821270" cy="5231077"/>
          </a:xfrm>
        </p:grpSpPr>
        <p:sp>
          <p:nvSpPr>
            <p:cNvPr id="13" name="Google Shape;13;p2"/>
            <p:cNvSpPr/>
            <p:nvPr/>
          </p:nvSpPr>
          <p:spPr>
            <a:xfrm>
              <a:off x="8934353" y="4693222"/>
              <a:ext cx="275093" cy="539392"/>
            </a:xfrm>
            <a:custGeom>
              <a:avLst/>
              <a:gdLst/>
              <a:ahLst/>
              <a:cxnLst/>
              <a:rect l="l" t="t" r="r" b="b"/>
              <a:pathLst>
                <a:path w="8454" h="16575" extrusionOk="0">
                  <a:moveTo>
                    <a:pt x="8454" y="1"/>
                  </a:moveTo>
                  <a:cubicBezTo>
                    <a:pt x="7609" y="644"/>
                    <a:pt x="6978" y="1239"/>
                    <a:pt x="6632" y="1739"/>
                  </a:cubicBezTo>
                  <a:cubicBezTo>
                    <a:pt x="2298" y="6204"/>
                    <a:pt x="477" y="11240"/>
                    <a:pt x="1" y="16574"/>
                  </a:cubicBezTo>
                  <a:lnTo>
                    <a:pt x="4037" y="16574"/>
                  </a:lnTo>
                  <a:cubicBezTo>
                    <a:pt x="4787" y="12383"/>
                    <a:pt x="6370" y="8990"/>
                    <a:pt x="8454" y="6216"/>
                  </a:cubicBezTo>
                  <a:lnTo>
                    <a:pt x="8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671299" y="4415016"/>
              <a:ext cx="538147" cy="817598"/>
            </a:xfrm>
            <a:custGeom>
              <a:avLst/>
              <a:gdLst/>
              <a:ahLst/>
              <a:cxnLst/>
              <a:rect l="l" t="t" r="r" b="b"/>
              <a:pathLst>
                <a:path w="16538" h="25124" extrusionOk="0">
                  <a:moveTo>
                    <a:pt x="16538" y="1"/>
                  </a:moveTo>
                  <a:cubicBezTo>
                    <a:pt x="11942" y="2418"/>
                    <a:pt x="8061" y="4692"/>
                    <a:pt x="7049" y="6109"/>
                  </a:cubicBezTo>
                  <a:cubicBezTo>
                    <a:pt x="1393" y="11681"/>
                    <a:pt x="0" y="18229"/>
                    <a:pt x="286" y="25123"/>
                  </a:cubicBezTo>
                  <a:lnTo>
                    <a:pt x="3965" y="25123"/>
                  </a:lnTo>
                  <a:lnTo>
                    <a:pt x="3965" y="24897"/>
                  </a:lnTo>
                  <a:cubicBezTo>
                    <a:pt x="4334" y="13860"/>
                    <a:pt x="10073" y="7776"/>
                    <a:pt x="16538" y="3954"/>
                  </a:cubicBezTo>
                  <a:lnTo>
                    <a:pt x="16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816200" y="1171212"/>
              <a:ext cx="393246" cy="1237982"/>
            </a:xfrm>
            <a:custGeom>
              <a:avLst/>
              <a:gdLst/>
              <a:ahLst/>
              <a:cxnLst/>
              <a:rect l="l" t="t" r="r" b="b"/>
              <a:pathLst>
                <a:path w="12085" h="38042" extrusionOk="0">
                  <a:moveTo>
                    <a:pt x="12085" y="1"/>
                  </a:moveTo>
                  <a:cubicBezTo>
                    <a:pt x="2846" y="17456"/>
                    <a:pt x="0" y="25552"/>
                    <a:pt x="12085" y="38041"/>
                  </a:cubicBezTo>
                  <a:lnTo>
                    <a:pt x="12085" y="32338"/>
                  </a:lnTo>
                  <a:cubicBezTo>
                    <a:pt x="11168" y="31064"/>
                    <a:pt x="10549" y="29957"/>
                    <a:pt x="10335" y="29124"/>
                  </a:cubicBezTo>
                  <a:cubicBezTo>
                    <a:pt x="6977" y="21408"/>
                    <a:pt x="8787" y="14277"/>
                    <a:pt x="12085" y="7347"/>
                  </a:cubicBezTo>
                  <a:lnTo>
                    <a:pt x="12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07823" y="4164341"/>
              <a:ext cx="801623" cy="1068273"/>
            </a:xfrm>
            <a:custGeom>
              <a:avLst/>
              <a:gdLst/>
              <a:ahLst/>
              <a:cxnLst/>
              <a:rect l="l" t="t" r="r" b="b"/>
              <a:pathLst>
                <a:path w="24635" h="32827" extrusionOk="0">
                  <a:moveTo>
                    <a:pt x="24635" y="1"/>
                  </a:moveTo>
                  <a:cubicBezTo>
                    <a:pt x="17551" y="3453"/>
                    <a:pt x="8776" y="7823"/>
                    <a:pt x="7228" y="9883"/>
                  </a:cubicBezTo>
                  <a:cubicBezTo>
                    <a:pt x="406" y="16455"/>
                    <a:pt x="1" y="24492"/>
                    <a:pt x="1120" y="32826"/>
                  </a:cubicBezTo>
                  <a:lnTo>
                    <a:pt x="4823" y="32826"/>
                  </a:lnTo>
                  <a:cubicBezTo>
                    <a:pt x="4549" y="30742"/>
                    <a:pt x="4371" y="29064"/>
                    <a:pt x="4371" y="28016"/>
                  </a:cubicBezTo>
                  <a:cubicBezTo>
                    <a:pt x="4716" y="15086"/>
                    <a:pt x="12919" y="9323"/>
                    <a:pt x="20611" y="5918"/>
                  </a:cubicBezTo>
                  <a:cubicBezTo>
                    <a:pt x="21980" y="5204"/>
                    <a:pt x="23325" y="4513"/>
                    <a:pt x="24635" y="3870"/>
                  </a:cubicBezTo>
                  <a:lnTo>
                    <a:pt x="24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83771" y="1895"/>
              <a:ext cx="725675" cy="2726183"/>
            </a:xfrm>
            <a:custGeom>
              <a:avLst/>
              <a:gdLst/>
              <a:ahLst/>
              <a:cxnLst/>
              <a:rect l="l" t="t" r="r" b="b"/>
              <a:pathLst>
                <a:path w="22301" h="83773" extrusionOk="0">
                  <a:moveTo>
                    <a:pt x="1965" y="0"/>
                  </a:moveTo>
                  <a:cubicBezTo>
                    <a:pt x="6037" y="738"/>
                    <a:pt x="9895" y="1881"/>
                    <a:pt x="13871" y="5727"/>
                  </a:cubicBezTo>
                  <a:cubicBezTo>
                    <a:pt x="22075" y="13990"/>
                    <a:pt x="21087" y="24622"/>
                    <a:pt x="16967" y="31468"/>
                  </a:cubicBezTo>
                  <a:cubicBezTo>
                    <a:pt x="5180" y="53530"/>
                    <a:pt x="1" y="61388"/>
                    <a:pt x="13764" y="75128"/>
                  </a:cubicBezTo>
                  <a:cubicBezTo>
                    <a:pt x="16800" y="78307"/>
                    <a:pt x="19753" y="81200"/>
                    <a:pt x="22301" y="83772"/>
                  </a:cubicBezTo>
                  <a:lnTo>
                    <a:pt x="22301" y="79010"/>
                  </a:lnTo>
                  <a:cubicBezTo>
                    <a:pt x="17408" y="74081"/>
                    <a:pt x="12443" y="68747"/>
                    <a:pt x="11776" y="66211"/>
                  </a:cubicBezTo>
                  <a:cubicBezTo>
                    <a:pt x="5716" y="52566"/>
                    <a:pt x="16884" y="40886"/>
                    <a:pt x="22301" y="28777"/>
                  </a:cubicBezTo>
                  <a:lnTo>
                    <a:pt x="22301" y="8156"/>
                  </a:lnTo>
                  <a:cubicBezTo>
                    <a:pt x="21372" y="6560"/>
                    <a:pt x="20277" y="5060"/>
                    <a:pt x="19051" y="3691"/>
                  </a:cubicBezTo>
                  <a:cubicBezTo>
                    <a:pt x="17836" y="2179"/>
                    <a:pt x="16217" y="976"/>
                    <a:pt x="14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25408" y="3912495"/>
              <a:ext cx="1084038" cy="1320477"/>
            </a:xfrm>
            <a:custGeom>
              <a:avLst/>
              <a:gdLst/>
              <a:ahLst/>
              <a:cxnLst/>
              <a:rect l="l" t="t" r="r" b="b"/>
              <a:pathLst>
                <a:path w="33314" h="40577" extrusionOk="0">
                  <a:moveTo>
                    <a:pt x="33314" y="1"/>
                  </a:moveTo>
                  <a:cubicBezTo>
                    <a:pt x="32885" y="251"/>
                    <a:pt x="32445" y="489"/>
                    <a:pt x="32004" y="715"/>
                  </a:cubicBezTo>
                  <a:cubicBezTo>
                    <a:pt x="27932" y="3013"/>
                    <a:pt x="10002" y="10930"/>
                    <a:pt x="7727" y="13967"/>
                  </a:cubicBezTo>
                  <a:cubicBezTo>
                    <a:pt x="0" y="21467"/>
                    <a:pt x="1155" y="31004"/>
                    <a:pt x="2905" y="40577"/>
                  </a:cubicBezTo>
                  <a:lnTo>
                    <a:pt x="6418" y="40577"/>
                  </a:lnTo>
                  <a:cubicBezTo>
                    <a:pt x="4275" y="24563"/>
                    <a:pt x="5870" y="17372"/>
                    <a:pt x="20598" y="10288"/>
                  </a:cubicBezTo>
                  <a:cubicBezTo>
                    <a:pt x="25349" y="7835"/>
                    <a:pt x="29718" y="5775"/>
                    <a:pt x="33314" y="3965"/>
                  </a:cubicBezTo>
                  <a:lnTo>
                    <a:pt x="33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447795" y="1895"/>
              <a:ext cx="1958875" cy="5230719"/>
            </a:xfrm>
            <a:custGeom>
              <a:avLst/>
              <a:gdLst/>
              <a:ahLst/>
              <a:cxnLst/>
              <a:rect l="l" t="t" r="r" b="b"/>
              <a:pathLst>
                <a:path w="60199" h="160735" extrusionOk="0">
                  <a:moveTo>
                    <a:pt x="0" y="0"/>
                  </a:moveTo>
                  <a:cubicBezTo>
                    <a:pt x="5358" y="3238"/>
                    <a:pt x="10906" y="2786"/>
                    <a:pt x="21848" y="5001"/>
                  </a:cubicBezTo>
                  <a:cubicBezTo>
                    <a:pt x="27266" y="5894"/>
                    <a:pt x="31385" y="6203"/>
                    <a:pt x="36291" y="10787"/>
                  </a:cubicBezTo>
                  <a:cubicBezTo>
                    <a:pt x="44065" y="18502"/>
                    <a:pt x="43125" y="28504"/>
                    <a:pt x="39267" y="34909"/>
                  </a:cubicBezTo>
                  <a:cubicBezTo>
                    <a:pt x="28218" y="55495"/>
                    <a:pt x="23587" y="62793"/>
                    <a:pt x="36302" y="75485"/>
                  </a:cubicBezTo>
                  <a:cubicBezTo>
                    <a:pt x="43149" y="82677"/>
                    <a:pt x="49554" y="88297"/>
                    <a:pt x="51269" y="91773"/>
                  </a:cubicBezTo>
                  <a:cubicBezTo>
                    <a:pt x="56460" y="101298"/>
                    <a:pt x="52721" y="113228"/>
                    <a:pt x="43029" y="118086"/>
                  </a:cubicBezTo>
                  <a:cubicBezTo>
                    <a:pt x="39565" y="120027"/>
                    <a:pt x="23051" y="127444"/>
                    <a:pt x="20908" y="129956"/>
                  </a:cubicBezTo>
                  <a:cubicBezTo>
                    <a:pt x="11633" y="138434"/>
                    <a:pt x="15086" y="149852"/>
                    <a:pt x="16967" y="160734"/>
                  </a:cubicBezTo>
                  <a:lnTo>
                    <a:pt x="20277" y="160734"/>
                  </a:lnTo>
                  <a:cubicBezTo>
                    <a:pt x="17252" y="141684"/>
                    <a:pt x="17514" y="134350"/>
                    <a:pt x="32969" y="126980"/>
                  </a:cubicBezTo>
                  <a:cubicBezTo>
                    <a:pt x="42339" y="122122"/>
                    <a:pt x="49637" y="119193"/>
                    <a:pt x="52543" y="116300"/>
                  </a:cubicBezTo>
                  <a:cubicBezTo>
                    <a:pt x="53102" y="115776"/>
                    <a:pt x="53638" y="115228"/>
                    <a:pt x="54138" y="114645"/>
                  </a:cubicBezTo>
                  <a:lnTo>
                    <a:pt x="54138" y="88832"/>
                  </a:lnTo>
                  <a:cubicBezTo>
                    <a:pt x="53840" y="88487"/>
                    <a:pt x="53543" y="88142"/>
                    <a:pt x="53209" y="87820"/>
                  </a:cubicBezTo>
                  <a:cubicBezTo>
                    <a:pt x="49899" y="84070"/>
                    <a:pt x="36029" y="71461"/>
                    <a:pt x="34886" y="67449"/>
                  </a:cubicBezTo>
                  <a:cubicBezTo>
                    <a:pt x="25087" y="46172"/>
                    <a:pt x="60198" y="30063"/>
                    <a:pt x="41553" y="8823"/>
                  </a:cubicBezTo>
                  <a:cubicBezTo>
                    <a:pt x="36112" y="2167"/>
                    <a:pt x="22539" y="1810"/>
                    <a:pt x="1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37108" y="1895"/>
              <a:ext cx="2047222" cy="5230719"/>
            </a:xfrm>
            <a:custGeom>
              <a:avLst/>
              <a:gdLst/>
              <a:ahLst/>
              <a:cxnLst/>
              <a:rect l="l" t="t" r="r" b="b"/>
              <a:pathLst>
                <a:path w="62914" h="160735" extrusionOk="0">
                  <a:moveTo>
                    <a:pt x="1" y="0"/>
                  </a:moveTo>
                  <a:cubicBezTo>
                    <a:pt x="1382" y="2548"/>
                    <a:pt x="3311" y="4643"/>
                    <a:pt x="6109" y="6048"/>
                  </a:cubicBezTo>
                  <a:cubicBezTo>
                    <a:pt x="11788" y="9084"/>
                    <a:pt x="16062" y="8584"/>
                    <a:pt x="26897" y="10716"/>
                  </a:cubicBezTo>
                  <a:cubicBezTo>
                    <a:pt x="31219" y="11382"/>
                    <a:pt x="35529" y="11990"/>
                    <a:pt x="39720" y="16073"/>
                  </a:cubicBezTo>
                  <a:cubicBezTo>
                    <a:pt x="46852" y="23277"/>
                    <a:pt x="45875" y="32468"/>
                    <a:pt x="42315" y="38374"/>
                  </a:cubicBezTo>
                  <a:cubicBezTo>
                    <a:pt x="31969" y="57579"/>
                    <a:pt x="27909" y="64234"/>
                    <a:pt x="39779" y="76009"/>
                  </a:cubicBezTo>
                  <a:cubicBezTo>
                    <a:pt x="46221" y="82784"/>
                    <a:pt x="51817" y="87630"/>
                    <a:pt x="53495" y="90952"/>
                  </a:cubicBezTo>
                  <a:cubicBezTo>
                    <a:pt x="58270" y="99762"/>
                    <a:pt x="54805" y="110787"/>
                    <a:pt x="45840" y="115264"/>
                  </a:cubicBezTo>
                  <a:cubicBezTo>
                    <a:pt x="41637" y="117657"/>
                    <a:pt x="26444" y="124039"/>
                    <a:pt x="24135" y="127504"/>
                  </a:cubicBezTo>
                  <a:cubicBezTo>
                    <a:pt x="15622" y="136933"/>
                    <a:pt x="21789" y="149542"/>
                    <a:pt x="22480" y="160734"/>
                  </a:cubicBezTo>
                  <a:lnTo>
                    <a:pt x="26016" y="160734"/>
                  </a:lnTo>
                  <a:cubicBezTo>
                    <a:pt x="22349" y="138684"/>
                    <a:pt x="21099" y="131159"/>
                    <a:pt x="36767" y="123670"/>
                  </a:cubicBezTo>
                  <a:cubicBezTo>
                    <a:pt x="45518" y="119134"/>
                    <a:pt x="52293" y="116443"/>
                    <a:pt x="55067" y="113693"/>
                  </a:cubicBezTo>
                  <a:cubicBezTo>
                    <a:pt x="62651" y="106608"/>
                    <a:pt x="62913" y="94678"/>
                    <a:pt x="55662" y="87273"/>
                  </a:cubicBezTo>
                  <a:cubicBezTo>
                    <a:pt x="52674" y="83903"/>
                    <a:pt x="39839" y="72164"/>
                    <a:pt x="38744" y="68580"/>
                  </a:cubicBezTo>
                  <a:cubicBezTo>
                    <a:pt x="29302" y="48685"/>
                    <a:pt x="62294" y="33647"/>
                    <a:pt x="44756" y="13883"/>
                  </a:cubicBezTo>
                  <a:cubicBezTo>
                    <a:pt x="37779" y="5453"/>
                    <a:pt x="16741" y="8061"/>
                    <a:pt x="9073" y="2857"/>
                  </a:cubicBezTo>
                  <a:cubicBezTo>
                    <a:pt x="7680" y="2119"/>
                    <a:pt x="6430" y="1155"/>
                    <a:pt x="5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764358" y="1895"/>
              <a:ext cx="2058448" cy="5230719"/>
            </a:xfrm>
            <a:custGeom>
              <a:avLst/>
              <a:gdLst/>
              <a:ahLst/>
              <a:cxnLst/>
              <a:rect l="l" t="t" r="r" b="b"/>
              <a:pathLst>
                <a:path w="63259" h="160735" extrusionOk="0">
                  <a:moveTo>
                    <a:pt x="1" y="0"/>
                  </a:moveTo>
                  <a:cubicBezTo>
                    <a:pt x="965" y="4489"/>
                    <a:pt x="2513" y="8346"/>
                    <a:pt x="5763" y="10549"/>
                  </a:cubicBezTo>
                  <a:cubicBezTo>
                    <a:pt x="11716" y="15061"/>
                    <a:pt x="15515" y="13990"/>
                    <a:pt x="26706" y="16264"/>
                  </a:cubicBezTo>
                  <a:cubicBezTo>
                    <a:pt x="30993" y="16943"/>
                    <a:pt x="34743" y="17371"/>
                    <a:pt x="38756" y="21217"/>
                  </a:cubicBezTo>
                  <a:cubicBezTo>
                    <a:pt x="45340" y="27801"/>
                    <a:pt x="44459" y="36326"/>
                    <a:pt x="41196" y="41708"/>
                  </a:cubicBezTo>
                  <a:cubicBezTo>
                    <a:pt x="31743" y="59269"/>
                    <a:pt x="27980" y="65496"/>
                    <a:pt x="38625" y="76128"/>
                  </a:cubicBezTo>
                  <a:cubicBezTo>
                    <a:pt x="44530" y="82367"/>
                    <a:pt x="49924" y="87023"/>
                    <a:pt x="51495" y="90190"/>
                  </a:cubicBezTo>
                  <a:cubicBezTo>
                    <a:pt x="55829" y="98286"/>
                    <a:pt x="52626" y="108359"/>
                    <a:pt x="44411" y="112466"/>
                  </a:cubicBezTo>
                  <a:cubicBezTo>
                    <a:pt x="40637" y="114609"/>
                    <a:pt x="26718" y="120503"/>
                    <a:pt x="24575" y="123575"/>
                  </a:cubicBezTo>
                  <a:cubicBezTo>
                    <a:pt x="14836" y="134159"/>
                    <a:pt x="25373" y="149125"/>
                    <a:pt x="22456" y="160734"/>
                  </a:cubicBezTo>
                  <a:lnTo>
                    <a:pt x="26849" y="160734"/>
                  </a:lnTo>
                  <a:cubicBezTo>
                    <a:pt x="27278" y="153281"/>
                    <a:pt x="24528" y="144363"/>
                    <a:pt x="24158" y="138374"/>
                  </a:cubicBezTo>
                  <a:cubicBezTo>
                    <a:pt x="22908" y="116752"/>
                    <a:pt x="51067" y="120479"/>
                    <a:pt x="57305" y="105442"/>
                  </a:cubicBezTo>
                  <a:cubicBezTo>
                    <a:pt x="63259" y="90725"/>
                    <a:pt x="49614" y="83510"/>
                    <a:pt x="41470" y="74116"/>
                  </a:cubicBezTo>
                  <a:cubicBezTo>
                    <a:pt x="34946" y="67330"/>
                    <a:pt x="36017" y="58674"/>
                    <a:pt x="38815" y="53792"/>
                  </a:cubicBezTo>
                  <a:cubicBezTo>
                    <a:pt x="43387" y="44208"/>
                    <a:pt x="49864" y="35790"/>
                    <a:pt x="48423" y="28575"/>
                  </a:cubicBezTo>
                  <a:cubicBezTo>
                    <a:pt x="44363" y="5786"/>
                    <a:pt x="16872" y="18026"/>
                    <a:pt x="6823" y="5382"/>
                  </a:cubicBezTo>
                  <a:cubicBezTo>
                    <a:pt x="5501" y="4000"/>
                    <a:pt x="4549" y="2143"/>
                    <a:pt x="3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4625" y="1895"/>
              <a:ext cx="1932518" cy="5230719"/>
            </a:xfrm>
            <a:custGeom>
              <a:avLst/>
              <a:gdLst/>
              <a:ahLst/>
              <a:cxnLst/>
              <a:rect l="l" t="t" r="r" b="b"/>
              <a:pathLst>
                <a:path w="59389" h="160735" extrusionOk="0">
                  <a:moveTo>
                    <a:pt x="0" y="0"/>
                  </a:moveTo>
                  <a:cubicBezTo>
                    <a:pt x="988" y="7572"/>
                    <a:pt x="2060" y="15073"/>
                    <a:pt x="8680" y="18193"/>
                  </a:cubicBezTo>
                  <a:cubicBezTo>
                    <a:pt x="13300" y="20503"/>
                    <a:pt x="16907" y="20181"/>
                    <a:pt x="25801" y="21919"/>
                  </a:cubicBezTo>
                  <a:cubicBezTo>
                    <a:pt x="29421" y="22455"/>
                    <a:pt x="33135" y="23027"/>
                    <a:pt x="36636" y="26503"/>
                  </a:cubicBezTo>
                  <a:cubicBezTo>
                    <a:pt x="42577" y="32575"/>
                    <a:pt x="41648" y="40303"/>
                    <a:pt x="38696" y="45160"/>
                  </a:cubicBezTo>
                  <a:cubicBezTo>
                    <a:pt x="29873" y="61448"/>
                    <a:pt x="26730" y="67008"/>
                    <a:pt x="36672" y="76795"/>
                  </a:cubicBezTo>
                  <a:cubicBezTo>
                    <a:pt x="42220" y="82641"/>
                    <a:pt x="46589" y="86320"/>
                    <a:pt x="48161" y="89368"/>
                  </a:cubicBezTo>
                  <a:cubicBezTo>
                    <a:pt x="52078" y="96750"/>
                    <a:pt x="49149" y="105918"/>
                    <a:pt x="41672" y="109656"/>
                  </a:cubicBezTo>
                  <a:cubicBezTo>
                    <a:pt x="38493" y="111466"/>
                    <a:pt x="25932" y="116883"/>
                    <a:pt x="23956" y="119384"/>
                  </a:cubicBezTo>
                  <a:cubicBezTo>
                    <a:pt x="12133" y="131349"/>
                    <a:pt x="30135" y="149876"/>
                    <a:pt x="17145" y="160734"/>
                  </a:cubicBezTo>
                  <a:lnTo>
                    <a:pt x="24158" y="160734"/>
                  </a:lnTo>
                  <a:cubicBezTo>
                    <a:pt x="28516" y="153543"/>
                    <a:pt x="23956" y="140839"/>
                    <a:pt x="23515" y="133409"/>
                  </a:cubicBezTo>
                  <a:cubicBezTo>
                    <a:pt x="22455" y="113716"/>
                    <a:pt x="48185" y="117086"/>
                    <a:pt x="53888" y="103358"/>
                  </a:cubicBezTo>
                  <a:cubicBezTo>
                    <a:pt x="59389" y="89880"/>
                    <a:pt x="46816" y="83201"/>
                    <a:pt x="39386" y="74628"/>
                  </a:cubicBezTo>
                  <a:cubicBezTo>
                    <a:pt x="33409" y="68437"/>
                    <a:pt x="34397" y="60460"/>
                    <a:pt x="36945" y="56031"/>
                  </a:cubicBezTo>
                  <a:cubicBezTo>
                    <a:pt x="41577" y="46113"/>
                    <a:pt x="48221" y="38671"/>
                    <a:pt x="45137" y="30206"/>
                  </a:cubicBezTo>
                  <a:cubicBezTo>
                    <a:pt x="39565" y="12918"/>
                    <a:pt x="16276" y="22836"/>
                    <a:pt x="7465" y="11466"/>
                  </a:cubicBezTo>
                  <a:cubicBezTo>
                    <a:pt x="5144" y="8906"/>
                    <a:pt x="4084" y="4620"/>
                    <a:pt x="3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585401" y="1895"/>
              <a:ext cx="2525299" cy="5230719"/>
            </a:xfrm>
            <a:custGeom>
              <a:avLst/>
              <a:gdLst/>
              <a:ahLst/>
              <a:cxnLst/>
              <a:rect l="l" t="t" r="r" b="b"/>
              <a:pathLst>
                <a:path w="77606" h="160735" extrusionOk="0">
                  <a:moveTo>
                    <a:pt x="22063" y="0"/>
                  </a:moveTo>
                  <a:cubicBezTo>
                    <a:pt x="24194" y="8430"/>
                    <a:pt x="23135" y="19371"/>
                    <a:pt x="29933" y="23348"/>
                  </a:cubicBezTo>
                  <a:cubicBezTo>
                    <a:pt x="34660" y="26396"/>
                    <a:pt x="37625" y="25706"/>
                    <a:pt x="46435" y="27480"/>
                  </a:cubicBezTo>
                  <a:cubicBezTo>
                    <a:pt x="49971" y="28027"/>
                    <a:pt x="53091" y="28408"/>
                    <a:pt x="56377" y="31563"/>
                  </a:cubicBezTo>
                  <a:cubicBezTo>
                    <a:pt x="61890" y="37100"/>
                    <a:pt x="61009" y="44160"/>
                    <a:pt x="58318" y="48613"/>
                  </a:cubicBezTo>
                  <a:cubicBezTo>
                    <a:pt x="50233" y="63460"/>
                    <a:pt x="47602" y="68425"/>
                    <a:pt x="56675" y="77295"/>
                  </a:cubicBezTo>
                  <a:cubicBezTo>
                    <a:pt x="61699" y="82593"/>
                    <a:pt x="65200" y="85463"/>
                    <a:pt x="66795" y="88308"/>
                  </a:cubicBezTo>
                  <a:cubicBezTo>
                    <a:pt x="70498" y="95012"/>
                    <a:pt x="67878" y="103441"/>
                    <a:pt x="61044" y="106858"/>
                  </a:cubicBezTo>
                  <a:cubicBezTo>
                    <a:pt x="58449" y="108335"/>
                    <a:pt x="47364" y="113216"/>
                    <a:pt x="45483" y="115217"/>
                  </a:cubicBezTo>
                  <a:cubicBezTo>
                    <a:pt x="33112" y="126706"/>
                    <a:pt x="53115" y="145458"/>
                    <a:pt x="36101" y="154912"/>
                  </a:cubicBezTo>
                  <a:cubicBezTo>
                    <a:pt x="34370" y="155925"/>
                    <a:pt x="32293" y="156292"/>
                    <a:pt x="30033" y="156292"/>
                  </a:cubicBezTo>
                  <a:cubicBezTo>
                    <a:pt x="24112" y="156292"/>
                    <a:pt x="16939" y="153775"/>
                    <a:pt x="11462" y="153775"/>
                  </a:cubicBezTo>
                  <a:cubicBezTo>
                    <a:pt x="9841" y="153775"/>
                    <a:pt x="8368" y="153995"/>
                    <a:pt x="7121" y="154567"/>
                  </a:cubicBezTo>
                  <a:cubicBezTo>
                    <a:pt x="4025" y="155543"/>
                    <a:pt x="1823" y="157865"/>
                    <a:pt x="1" y="160734"/>
                  </a:cubicBezTo>
                  <a:lnTo>
                    <a:pt x="5168" y="160734"/>
                  </a:lnTo>
                  <a:cubicBezTo>
                    <a:pt x="5490" y="160472"/>
                    <a:pt x="5835" y="160234"/>
                    <a:pt x="6192" y="160020"/>
                  </a:cubicBezTo>
                  <a:cubicBezTo>
                    <a:pt x="8777" y="158294"/>
                    <a:pt x="11590" y="157709"/>
                    <a:pt x="14511" y="157709"/>
                  </a:cubicBezTo>
                  <a:cubicBezTo>
                    <a:pt x="20658" y="157709"/>
                    <a:pt x="27286" y="160297"/>
                    <a:pt x="33288" y="160297"/>
                  </a:cubicBezTo>
                  <a:cubicBezTo>
                    <a:pt x="37484" y="160297"/>
                    <a:pt x="41374" y="159032"/>
                    <a:pt x="44578" y="154733"/>
                  </a:cubicBezTo>
                  <a:cubicBezTo>
                    <a:pt x="50162" y="148518"/>
                    <a:pt x="45388" y="135755"/>
                    <a:pt x="44971" y="128468"/>
                  </a:cubicBezTo>
                  <a:cubicBezTo>
                    <a:pt x="44102" y="110704"/>
                    <a:pt x="67390" y="113693"/>
                    <a:pt x="72570" y="101286"/>
                  </a:cubicBezTo>
                  <a:cubicBezTo>
                    <a:pt x="77606" y="89047"/>
                    <a:pt x="66104" y="82903"/>
                    <a:pt x="59401" y="75164"/>
                  </a:cubicBezTo>
                  <a:cubicBezTo>
                    <a:pt x="53889" y="69449"/>
                    <a:pt x="54913" y="62139"/>
                    <a:pt x="57234" y="58162"/>
                  </a:cubicBezTo>
                  <a:cubicBezTo>
                    <a:pt x="61782" y="48577"/>
                    <a:pt x="67819" y="41886"/>
                    <a:pt x="64271" y="33814"/>
                  </a:cubicBezTo>
                  <a:cubicBezTo>
                    <a:pt x="58746" y="19431"/>
                    <a:pt x="37827" y="27944"/>
                    <a:pt x="30219" y="17526"/>
                  </a:cubicBezTo>
                  <a:cubicBezTo>
                    <a:pt x="27040" y="13823"/>
                    <a:pt x="26611" y="6382"/>
                    <a:pt x="25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CUSTOM_12_2">
    <p:spTree>
      <p:nvGrpSpPr>
        <p:cNvPr id="1" name="Shape 544"/>
        <p:cNvGrpSpPr/>
        <p:nvPr/>
      </p:nvGrpSpPr>
      <p:grpSpPr>
        <a:xfrm>
          <a:off x="0" y="0"/>
          <a:ext cx="0" cy="0"/>
          <a:chOff x="0" y="0"/>
          <a:chExt cx="0" cy="0"/>
        </a:xfrm>
      </p:grpSpPr>
      <p:sp>
        <p:nvSpPr>
          <p:cNvPr id="545" name="Google Shape;545;p39"/>
          <p:cNvSpPr txBox="1">
            <a:spLocks noGrp="1"/>
          </p:cNvSpPr>
          <p:nvPr>
            <p:ph type="subTitle" idx="1"/>
          </p:nvPr>
        </p:nvSpPr>
        <p:spPr>
          <a:xfrm>
            <a:off x="1341600" y="2291300"/>
            <a:ext cx="2596800" cy="20055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600">
                <a:latin typeface="Mulish"/>
                <a:ea typeface="Mulish"/>
                <a:cs typeface="Mulish"/>
                <a:sym typeface="Mulish"/>
              </a:defRPr>
            </a:lvl1pPr>
            <a:lvl2pPr lvl="1" algn="r" rtl="0">
              <a:spcBef>
                <a:spcPts val="0"/>
              </a:spcBef>
              <a:spcAft>
                <a:spcPts val="0"/>
              </a:spcAft>
              <a:buNone/>
              <a:defRPr sz="1600">
                <a:latin typeface="Mulish"/>
                <a:ea typeface="Mulish"/>
                <a:cs typeface="Mulish"/>
                <a:sym typeface="Mulish"/>
              </a:defRPr>
            </a:lvl2pPr>
            <a:lvl3pPr lvl="2" algn="r" rtl="0">
              <a:spcBef>
                <a:spcPts val="0"/>
              </a:spcBef>
              <a:spcAft>
                <a:spcPts val="0"/>
              </a:spcAft>
              <a:buNone/>
              <a:defRPr sz="1600">
                <a:latin typeface="Mulish"/>
                <a:ea typeface="Mulish"/>
                <a:cs typeface="Mulish"/>
                <a:sym typeface="Mulish"/>
              </a:defRPr>
            </a:lvl3pPr>
            <a:lvl4pPr lvl="3" algn="r" rtl="0">
              <a:spcBef>
                <a:spcPts val="0"/>
              </a:spcBef>
              <a:spcAft>
                <a:spcPts val="0"/>
              </a:spcAft>
              <a:buNone/>
              <a:defRPr sz="1600">
                <a:latin typeface="Mulish"/>
                <a:ea typeface="Mulish"/>
                <a:cs typeface="Mulish"/>
                <a:sym typeface="Mulish"/>
              </a:defRPr>
            </a:lvl4pPr>
            <a:lvl5pPr lvl="4" algn="r" rtl="0">
              <a:spcBef>
                <a:spcPts val="0"/>
              </a:spcBef>
              <a:spcAft>
                <a:spcPts val="0"/>
              </a:spcAft>
              <a:buNone/>
              <a:defRPr sz="1600">
                <a:latin typeface="Mulish"/>
                <a:ea typeface="Mulish"/>
                <a:cs typeface="Mulish"/>
                <a:sym typeface="Mulish"/>
              </a:defRPr>
            </a:lvl5pPr>
            <a:lvl6pPr lvl="5" algn="r" rtl="0">
              <a:spcBef>
                <a:spcPts val="0"/>
              </a:spcBef>
              <a:spcAft>
                <a:spcPts val="0"/>
              </a:spcAft>
              <a:buNone/>
              <a:defRPr sz="1600">
                <a:latin typeface="Mulish"/>
                <a:ea typeface="Mulish"/>
                <a:cs typeface="Mulish"/>
                <a:sym typeface="Mulish"/>
              </a:defRPr>
            </a:lvl6pPr>
            <a:lvl7pPr lvl="6" algn="r" rtl="0">
              <a:spcBef>
                <a:spcPts val="0"/>
              </a:spcBef>
              <a:spcAft>
                <a:spcPts val="0"/>
              </a:spcAft>
              <a:buNone/>
              <a:defRPr sz="1600">
                <a:latin typeface="Mulish"/>
                <a:ea typeface="Mulish"/>
                <a:cs typeface="Mulish"/>
                <a:sym typeface="Mulish"/>
              </a:defRPr>
            </a:lvl7pPr>
            <a:lvl8pPr lvl="7" algn="r" rtl="0">
              <a:spcBef>
                <a:spcPts val="0"/>
              </a:spcBef>
              <a:spcAft>
                <a:spcPts val="0"/>
              </a:spcAft>
              <a:buNone/>
              <a:defRPr sz="1600">
                <a:latin typeface="Mulish"/>
                <a:ea typeface="Mulish"/>
                <a:cs typeface="Mulish"/>
                <a:sym typeface="Mulish"/>
              </a:defRPr>
            </a:lvl8pPr>
            <a:lvl9pPr lvl="8" algn="r" rtl="0">
              <a:spcBef>
                <a:spcPts val="0"/>
              </a:spcBef>
              <a:spcAft>
                <a:spcPts val="0"/>
              </a:spcAft>
              <a:buNone/>
              <a:defRPr sz="1600">
                <a:latin typeface="Mulish"/>
                <a:ea typeface="Mulish"/>
                <a:cs typeface="Mulish"/>
                <a:sym typeface="Mulish"/>
              </a:defRPr>
            </a:lvl9pPr>
          </a:lstStyle>
          <a:p>
            <a:endParaRPr/>
          </a:p>
        </p:txBody>
      </p:sp>
      <p:sp>
        <p:nvSpPr>
          <p:cNvPr id="546" name="Google Shape;546;p39"/>
          <p:cNvSpPr txBox="1">
            <a:spLocks noGrp="1"/>
          </p:cNvSpPr>
          <p:nvPr>
            <p:ph type="title"/>
          </p:nvPr>
        </p:nvSpPr>
        <p:spPr>
          <a:xfrm>
            <a:off x="1024800" y="1794800"/>
            <a:ext cx="2913600" cy="5727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47" name="Google Shape;547;p39"/>
          <p:cNvGrpSpPr/>
          <p:nvPr/>
        </p:nvGrpSpPr>
        <p:grpSpPr>
          <a:xfrm rot="10800000">
            <a:off x="-97544" y="2625967"/>
            <a:ext cx="1390747" cy="2523532"/>
            <a:chOff x="6373700" y="846675"/>
            <a:chExt cx="1059375" cy="1937750"/>
          </a:xfrm>
        </p:grpSpPr>
        <p:sp>
          <p:nvSpPr>
            <p:cNvPr id="548" name="Google Shape;548;p39"/>
            <p:cNvSpPr/>
            <p:nvPr/>
          </p:nvSpPr>
          <p:spPr>
            <a:xfrm>
              <a:off x="7095225" y="930900"/>
              <a:ext cx="286650" cy="739100"/>
            </a:xfrm>
            <a:custGeom>
              <a:avLst/>
              <a:gdLst/>
              <a:ahLst/>
              <a:cxnLst/>
              <a:rect l="l" t="t" r="r" b="b"/>
              <a:pathLst>
                <a:path w="11466" h="29564" extrusionOk="0">
                  <a:moveTo>
                    <a:pt x="11466" y="0"/>
                  </a:moveTo>
                  <a:cubicBezTo>
                    <a:pt x="9835" y="6930"/>
                    <a:pt x="0" y="12919"/>
                    <a:pt x="1703" y="20491"/>
                  </a:cubicBezTo>
                  <a:cubicBezTo>
                    <a:pt x="2667" y="24801"/>
                    <a:pt x="6930" y="27290"/>
                    <a:pt x="11466" y="29564"/>
                  </a:cubicBezTo>
                  <a:lnTo>
                    <a:pt x="11466" y="24503"/>
                  </a:lnTo>
                  <a:cubicBezTo>
                    <a:pt x="9740" y="23087"/>
                    <a:pt x="8418" y="21408"/>
                    <a:pt x="7847" y="19241"/>
                  </a:cubicBezTo>
                  <a:cubicBezTo>
                    <a:pt x="6846" y="15419"/>
                    <a:pt x="9013" y="11788"/>
                    <a:pt x="11466" y="8216"/>
                  </a:cubicBezTo>
                  <a:lnTo>
                    <a:pt x="1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9"/>
            <p:cNvSpPr/>
            <p:nvPr/>
          </p:nvSpPr>
          <p:spPr>
            <a:xfrm>
              <a:off x="6741600" y="846675"/>
              <a:ext cx="640275" cy="1047175"/>
            </a:xfrm>
            <a:custGeom>
              <a:avLst/>
              <a:gdLst/>
              <a:ahLst/>
              <a:cxnLst/>
              <a:rect l="l" t="t" r="r" b="b"/>
              <a:pathLst>
                <a:path w="25611" h="41887" extrusionOk="0">
                  <a:moveTo>
                    <a:pt x="15741" y="0"/>
                  </a:moveTo>
                  <a:cubicBezTo>
                    <a:pt x="15848" y="429"/>
                    <a:pt x="15896" y="857"/>
                    <a:pt x="15907" y="1298"/>
                  </a:cubicBezTo>
                  <a:cubicBezTo>
                    <a:pt x="16086" y="10180"/>
                    <a:pt x="1" y="16776"/>
                    <a:pt x="2310" y="26432"/>
                  </a:cubicBezTo>
                  <a:cubicBezTo>
                    <a:pt x="4477" y="35421"/>
                    <a:pt x="18693" y="36207"/>
                    <a:pt x="25611" y="41886"/>
                  </a:cubicBezTo>
                  <a:lnTo>
                    <a:pt x="25611" y="37088"/>
                  </a:lnTo>
                  <a:cubicBezTo>
                    <a:pt x="19122" y="33849"/>
                    <a:pt x="10859" y="31659"/>
                    <a:pt x="9264" y="25134"/>
                  </a:cubicBezTo>
                  <a:cubicBezTo>
                    <a:pt x="7061" y="16097"/>
                    <a:pt x="21372" y="9525"/>
                    <a:pt x="21015" y="1191"/>
                  </a:cubicBezTo>
                  <a:cubicBezTo>
                    <a:pt x="20991" y="786"/>
                    <a:pt x="20932" y="393"/>
                    <a:pt x="20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9"/>
            <p:cNvSpPr/>
            <p:nvPr/>
          </p:nvSpPr>
          <p:spPr>
            <a:xfrm>
              <a:off x="6373700" y="846675"/>
              <a:ext cx="1059375" cy="1937750"/>
            </a:xfrm>
            <a:custGeom>
              <a:avLst/>
              <a:gdLst/>
              <a:ahLst/>
              <a:cxnLst/>
              <a:rect l="l" t="t" r="r" b="b"/>
              <a:pathLst>
                <a:path w="42375" h="77510" extrusionOk="0">
                  <a:moveTo>
                    <a:pt x="19848" y="0"/>
                  </a:moveTo>
                  <a:cubicBezTo>
                    <a:pt x="19908" y="464"/>
                    <a:pt x="19908" y="929"/>
                    <a:pt x="19884" y="1393"/>
                  </a:cubicBezTo>
                  <a:cubicBezTo>
                    <a:pt x="19193" y="11942"/>
                    <a:pt x="1" y="17788"/>
                    <a:pt x="2346" y="29051"/>
                  </a:cubicBezTo>
                  <a:cubicBezTo>
                    <a:pt x="4763" y="40636"/>
                    <a:pt x="26421" y="39814"/>
                    <a:pt x="33040" y="48756"/>
                  </a:cubicBezTo>
                  <a:cubicBezTo>
                    <a:pt x="38767" y="56507"/>
                    <a:pt x="30742" y="70080"/>
                    <a:pt x="38624" y="76426"/>
                  </a:cubicBezTo>
                  <a:cubicBezTo>
                    <a:pt x="39124" y="76831"/>
                    <a:pt x="39660" y="77188"/>
                    <a:pt x="40220" y="77510"/>
                  </a:cubicBezTo>
                  <a:lnTo>
                    <a:pt x="40232" y="69675"/>
                  </a:lnTo>
                  <a:cubicBezTo>
                    <a:pt x="37505" y="63055"/>
                    <a:pt x="42375" y="52995"/>
                    <a:pt x="37946" y="46649"/>
                  </a:cubicBezTo>
                  <a:cubicBezTo>
                    <a:pt x="31838" y="37886"/>
                    <a:pt x="12347" y="38636"/>
                    <a:pt x="9787" y="27730"/>
                  </a:cubicBezTo>
                  <a:cubicBezTo>
                    <a:pt x="7335" y="17312"/>
                    <a:pt x="25504" y="10966"/>
                    <a:pt x="25349" y="1381"/>
                  </a:cubicBezTo>
                  <a:cubicBezTo>
                    <a:pt x="25337" y="917"/>
                    <a:pt x="25289" y="452"/>
                    <a:pt x="25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6">
    <p:spTree>
      <p:nvGrpSpPr>
        <p:cNvPr id="1" name="Shape 562"/>
        <p:cNvGrpSpPr/>
        <p:nvPr/>
      </p:nvGrpSpPr>
      <p:grpSpPr>
        <a:xfrm>
          <a:off x="0" y="0"/>
          <a:ext cx="0" cy="0"/>
          <a:chOff x="0" y="0"/>
          <a:chExt cx="0" cy="0"/>
        </a:xfrm>
      </p:grpSpPr>
      <p:grpSp>
        <p:nvGrpSpPr>
          <p:cNvPr id="563" name="Google Shape;563;p41"/>
          <p:cNvGrpSpPr/>
          <p:nvPr/>
        </p:nvGrpSpPr>
        <p:grpSpPr>
          <a:xfrm>
            <a:off x="5585401" y="-35377"/>
            <a:ext cx="3821270" cy="5231077"/>
            <a:chOff x="5585401" y="1895"/>
            <a:chExt cx="3821270" cy="5231077"/>
          </a:xfrm>
        </p:grpSpPr>
        <p:sp>
          <p:nvSpPr>
            <p:cNvPr id="564" name="Google Shape;564;p41"/>
            <p:cNvSpPr/>
            <p:nvPr/>
          </p:nvSpPr>
          <p:spPr>
            <a:xfrm>
              <a:off x="8934353" y="4693222"/>
              <a:ext cx="275093" cy="539392"/>
            </a:xfrm>
            <a:custGeom>
              <a:avLst/>
              <a:gdLst/>
              <a:ahLst/>
              <a:cxnLst/>
              <a:rect l="l" t="t" r="r" b="b"/>
              <a:pathLst>
                <a:path w="8454" h="16575" extrusionOk="0">
                  <a:moveTo>
                    <a:pt x="8454" y="1"/>
                  </a:moveTo>
                  <a:cubicBezTo>
                    <a:pt x="7609" y="644"/>
                    <a:pt x="6978" y="1239"/>
                    <a:pt x="6632" y="1739"/>
                  </a:cubicBezTo>
                  <a:cubicBezTo>
                    <a:pt x="2298" y="6204"/>
                    <a:pt x="477" y="11240"/>
                    <a:pt x="1" y="16574"/>
                  </a:cubicBezTo>
                  <a:lnTo>
                    <a:pt x="4037" y="16574"/>
                  </a:lnTo>
                  <a:cubicBezTo>
                    <a:pt x="4787" y="12383"/>
                    <a:pt x="6370" y="8990"/>
                    <a:pt x="8454" y="6216"/>
                  </a:cubicBezTo>
                  <a:lnTo>
                    <a:pt x="8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1"/>
            <p:cNvSpPr/>
            <p:nvPr/>
          </p:nvSpPr>
          <p:spPr>
            <a:xfrm>
              <a:off x="8671299" y="4415016"/>
              <a:ext cx="538147" cy="817598"/>
            </a:xfrm>
            <a:custGeom>
              <a:avLst/>
              <a:gdLst/>
              <a:ahLst/>
              <a:cxnLst/>
              <a:rect l="l" t="t" r="r" b="b"/>
              <a:pathLst>
                <a:path w="16538" h="25124" extrusionOk="0">
                  <a:moveTo>
                    <a:pt x="16538" y="1"/>
                  </a:moveTo>
                  <a:cubicBezTo>
                    <a:pt x="11942" y="2418"/>
                    <a:pt x="8061" y="4692"/>
                    <a:pt x="7049" y="6109"/>
                  </a:cubicBezTo>
                  <a:cubicBezTo>
                    <a:pt x="1393" y="11681"/>
                    <a:pt x="0" y="18229"/>
                    <a:pt x="286" y="25123"/>
                  </a:cubicBezTo>
                  <a:lnTo>
                    <a:pt x="3965" y="25123"/>
                  </a:lnTo>
                  <a:lnTo>
                    <a:pt x="3965" y="24897"/>
                  </a:lnTo>
                  <a:cubicBezTo>
                    <a:pt x="4334" y="13860"/>
                    <a:pt x="10073" y="7776"/>
                    <a:pt x="16538" y="3954"/>
                  </a:cubicBezTo>
                  <a:lnTo>
                    <a:pt x="16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1"/>
            <p:cNvSpPr/>
            <p:nvPr/>
          </p:nvSpPr>
          <p:spPr>
            <a:xfrm>
              <a:off x="8816200" y="1171212"/>
              <a:ext cx="393246" cy="1237982"/>
            </a:xfrm>
            <a:custGeom>
              <a:avLst/>
              <a:gdLst/>
              <a:ahLst/>
              <a:cxnLst/>
              <a:rect l="l" t="t" r="r" b="b"/>
              <a:pathLst>
                <a:path w="12085" h="38042" extrusionOk="0">
                  <a:moveTo>
                    <a:pt x="12085" y="1"/>
                  </a:moveTo>
                  <a:cubicBezTo>
                    <a:pt x="2846" y="17456"/>
                    <a:pt x="0" y="25552"/>
                    <a:pt x="12085" y="38041"/>
                  </a:cubicBezTo>
                  <a:lnTo>
                    <a:pt x="12085" y="32338"/>
                  </a:lnTo>
                  <a:cubicBezTo>
                    <a:pt x="11168" y="31064"/>
                    <a:pt x="10549" y="29957"/>
                    <a:pt x="10335" y="29124"/>
                  </a:cubicBezTo>
                  <a:cubicBezTo>
                    <a:pt x="6977" y="21408"/>
                    <a:pt x="8787" y="14277"/>
                    <a:pt x="12085" y="7347"/>
                  </a:cubicBezTo>
                  <a:lnTo>
                    <a:pt x="12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1"/>
            <p:cNvSpPr/>
            <p:nvPr/>
          </p:nvSpPr>
          <p:spPr>
            <a:xfrm>
              <a:off x="8407823" y="4164341"/>
              <a:ext cx="801623" cy="1068273"/>
            </a:xfrm>
            <a:custGeom>
              <a:avLst/>
              <a:gdLst/>
              <a:ahLst/>
              <a:cxnLst/>
              <a:rect l="l" t="t" r="r" b="b"/>
              <a:pathLst>
                <a:path w="24635" h="32827" extrusionOk="0">
                  <a:moveTo>
                    <a:pt x="24635" y="1"/>
                  </a:moveTo>
                  <a:cubicBezTo>
                    <a:pt x="17551" y="3453"/>
                    <a:pt x="8776" y="7823"/>
                    <a:pt x="7228" y="9883"/>
                  </a:cubicBezTo>
                  <a:cubicBezTo>
                    <a:pt x="406" y="16455"/>
                    <a:pt x="1" y="24492"/>
                    <a:pt x="1120" y="32826"/>
                  </a:cubicBezTo>
                  <a:lnTo>
                    <a:pt x="4823" y="32826"/>
                  </a:lnTo>
                  <a:cubicBezTo>
                    <a:pt x="4549" y="30742"/>
                    <a:pt x="4371" y="29064"/>
                    <a:pt x="4371" y="28016"/>
                  </a:cubicBezTo>
                  <a:cubicBezTo>
                    <a:pt x="4716" y="15086"/>
                    <a:pt x="12919" y="9323"/>
                    <a:pt x="20611" y="5918"/>
                  </a:cubicBezTo>
                  <a:cubicBezTo>
                    <a:pt x="21980" y="5204"/>
                    <a:pt x="23325" y="4513"/>
                    <a:pt x="24635" y="3870"/>
                  </a:cubicBezTo>
                  <a:lnTo>
                    <a:pt x="24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1"/>
            <p:cNvSpPr/>
            <p:nvPr/>
          </p:nvSpPr>
          <p:spPr>
            <a:xfrm>
              <a:off x="8483771" y="1895"/>
              <a:ext cx="725675" cy="2726183"/>
            </a:xfrm>
            <a:custGeom>
              <a:avLst/>
              <a:gdLst/>
              <a:ahLst/>
              <a:cxnLst/>
              <a:rect l="l" t="t" r="r" b="b"/>
              <a:pathLst>
                <a:path w="22301" h="83773" extrusionOk="0">
                  <a:moveTo>
                    <a:pt x="1965" y="0"/>
                  </a:moveTo>
                  <a:cubicBezTo>
                    <a:pt x="6037" y="738"/>
                    <a:pt x="9895" y="1881"/>
                    <a:pt x="13871" y="5727"/>
                  </a:cubicBezTo>
                  <a:cubicBezTo>
                    <a:pt x="22075" y="13990"/>
                    <a:pt x="21087" y="24622"/>
                    <a:pt x="16967" y="31468"/>
                  </a:cubicBezTo>
                  <a:cubicBezTo>
                    <a:pt x="5180" y="53530"/>
                    <a:pt x="1" y="61388"/>
                    <a:pt x="13764" y="75128"/>
                  </a:cubicBezTo>
                  <a:cubicBezTo>
                    <a:pt x="16800" y="78307"/>
                    <a:pt x="19753" y="81200"/>
                    <a:pt x="22301" y="83772"/>
                  </a:cubicBezTo>
                  <a:lnTo>
                    <a:pt x="22301" y="79010"/>
                  </a:lnTo>
                  <a:cubicBezTo>
                    <a:pt x="17408" y="74081"/>
                    <a:pt x="12443" y="68747"/>
                    <a:pt x="11776" y="66211"/>
                  </a:cubicBezTo>
                  <a:cubicBezTo>
                    <a:pt x="5716" y="52566"/>
                    <a:pt x="16884" y="40886"/>
                    <a:pt x="22301" y="28777"/>
                  </a:cubicBezTo>
                  <a:lnTo>
                    <a:pt x="22301" y="8156"/>
                  </a:lnTo>
                  <a:cubicBezTo>
                    <a:pt x="21372" y="6560"/>
                    <a:pt x="20277" y="5060"/>
                    <a:pt x="19051" y="3691"/>
                  </a:cubicBezTo>
                  <a:cubicBezTo>
                    <a:pt x="17836" y="2179"/>
                    <a:pt x="16217" y="976"/>
                    <a:pt x="14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1"/>
            <p:cNvSpPr/>
            <p:nvPr/>
          </p:nvSpPr>
          <p:spPr>
            <a:xfrm>
              <a:off x="8125408" y="3912495"/>
              <a:ext cx="1084038" cy="1320477"/>
            </a:xfrm>
            <a:custGeom>
              <a:avLst/>
              <a:gdLst/>
              <a:ahLst/>
              <a:cxnLst/>
              <a:rect l="l" t="t" r="r" b="b"/>
              <a:pathLst>
                <a:path w="33314" h="40577" extrusionOk="0">
                  <a:moveTo>
                    <a:pt x="33314" y="1"/>
                  </a:moveTo>
                  <a:cubicBezTo>
                    <a:pt x="32885" y="251"/>
                    <a:pt x="32445" y="489"/>
                    <a:pt x="32004" y="715"/>
                  </a:cubicBezTo>
                  <a:cubicBezTo>
                    <a:pt x="27932" y="3013"/>
                    <a:pt x="10002" y="10930"/>
                    <a:pt x="7727" y="13967"/>
                  </a:cubicBezTo>
                  <a:cubicBezTo>
                    <a:pt x="0" y="21467"/>
                    <a:pt x="1155" y="31004"/>
                    <a:pt x="2905" y="40577"/>
                  </a:cubicBezTo>
                  <a:lnTo>
                    <a:pt x="6418" y="40577"/>
                  </a:lnTo>
                  <a:cubicBezTo>
                    <a:pt x="4275" y="24563"/>
                    <a:pt x="5870" y="17372"/>
                    <a:pt x="20598" y="10288"/>
                  </a:cubicBezTo>
                  <a:cubicBezTo>
                    <a:pt x="25349" y="7835"/>
                    <a:pt x="29718" y="5775"/>
                    <a:pt x="33314" y="3965"/>
                  </a:cubicBezTo>
                  <a:lnTo>
                    <a:pt x="33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1"/>
            <p:cNvSpPr/>
            <p:nvPr/>
          </p:nvSpPr>
          <p:spPr>
            <a:xfrm>
              <a:off x="7447795" y="1895"/>
              <a:ext cx="1958875" cy="5230719"/>
            </a:xfrm>
            <a:custGeom>
              <a:avLst/>
              <a:gdLst/>
              <a:ahLst/>
              <a:cxnLst/>
              <a:rect l="l" t="t" r="r" b="b"/>
              <a:pathLst>
                <a:path w="60199" h="160735" extrusionOk="0">
                  <a:moveTo>
                    <a:pt x="0" y="0"/>
                  </a:moveTo>
                  <a:cubicBezTo>
                    <a:pt x="5358" y="3238"/>
                    <a:pt x="10906" y="2786"/>
                    <a:pt x="21848" y="5001"/>
                  </a:cubicBezTo>
                  <a:cubicBezTo>
                    <a:pt x="27266" y="5894"/>
                    <a:pt x="31385" y="6203"/>
                    <a:pt x="36291" y="10787"/>
                  </a:cubicBezTo>
                  <a:cubicBezTo>
                    <a:pt x="44065" y="18502"/>
                    <a:pt x="43125" y="28504"/>
                    <a:pt x="39267" y="34909"/>
                  </a:cubicBezTo>
                  <a:cubicBezTo>
                    <a:pt x="28218" y="55495"/>
                    <a:pt x="23587" y="62793"/>
                    <a:pt x="36302" y="75485"/>
                  </a:cubicBezTo>
                  <a:cubicBezTo>
                    <a:pt x="43149" y="82677"/>
                    <a:pt x="49554" y="88297"/>
                    <a:pt x="51269" y="91773"/>
                  </a:cubicBezTo>
                  <a:cubicBezTo>
                    <a:pt x="56460" y="101298"/>
                    <a:pt x="52721" y="113228"/>
                    <a:pt x="43029" y="118086"/>
                  </a:cubicBezTo>
                  <a:cubicBezTo>
                    <a:pt x="39565" y="120027"/>
                    <a:pt x="23051" y="127444"/>
                    <a:pt x="20908" y="129956"/>
                  </a:cubicBezTo>
                  <a:cubicBezTo>
                    <a:pt x="11633" y="138434"/>
                    <a:pt x="15086" y="149852"/>
                    <a:pt x="16967" y="160734"/>
                  </a:cubicBezTo>
                  <a:lnTo>
                    <a:pt x="20277" y="160734"/>
                  </a:lnTo>
                  <a:cubicBezTo>
                    <a:pt x="17252" y="141684"/>
                    <a:pt x="17514" y="134350"/>
                    <a:pt x="32969" y="126980"/>
                  </a:cubicBezTo>
                  <a:cubicBezTo>
                    <a:pt x="42339" y="122122"/>
                    <a:pt x="49637" y="119193"/>
                    <a:pt x="52543" y="116300"/>
                  </a:cubicBezTo>
                  <a:cubicBezTo>
                    <a:pt x="53102" y="115776"/>
                    <a:pt x="53638" y="115228"/>
                    <a:pt x="54138" y="114645"/>
                  </a:cubicBezTo>
                  <a:lnTo>
                    <a:pt x="54138" y="88832"/>
                  </a:lnTo>
                  <a:cubicBezTo>
                    <a:pt x="53840" y="88487"/>
                    <a:pt x="53543" y="88142"/>
                    <a:pt x="53209" y="87820"/>
                  </a:cubicBezTo>
                  <a:cubicBezTo>
                    <a:pt x="49899" y="84070"/>
                    <a:pt x="36029" y="71461"/>
                    <a:pt x="34886" y="67449"/>
                  </a:cubicBezTo>
                  <a:cubicBezTo>
                    <a:pt x="25087" y="46172"/>
                    <a:pt x="60198" y="30063"/>
                    <a:pt x="41553" y="8823"/>
                  </a:cubicBezTo>
                  <a:cubicBezTo>
                    <a:pt x="36112" y="2167"/>
                    <a:pt x="22539" y="1810"/>
                    <a:pt x="1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1"/>
            <p:cNvSpPr/>
            <p:nvPr/>
          </p:nvSpPr>
          <p:spPr>
            <a:xfrm>
              <a:off x="7037108" y="1895"/>
              <a:ext cx="2047222" cy="5230719"/>
            </a:xfrm>
            <a:custGeom>
              <a:avLst/>
              <a:gdLst/>
              <a:ahLst/>
              <a:cxnLst/>
              <a:rect l="l" t="t" r="r" b="b"/>
              <a:pathLst>
                <a:path w="62914" h="160735" extrusionOk="0">
                  <a:moveTo>
                    <a:pt x="1" y="0"/>
                  </a:moveTo>
                  <a:cubicBezTo>
                    <a:pt x="1382" y="2548"/>
                    <a:pt x="3311" y="4643"/>
                    <a:pt x="6109" y="6048"/>
                  </a:cubicBezTo>
                  <a:cubicBezTo>
                    <a:pt x="11788" y="9084"/>
                    <a:pt x="16062" y="8584"/>
                    <a:pt x="26897" y="10716"/>
                  </a:cubicBezTo>
                  <a:cubicBezTo>
                    <a:pt x="31219" y="11382"/>
                    <a:pt x="35529" y="11990"/>
                    <a:pt x="39720" y="16073"/>
                  </a:cubicBezTo>
                  <a:cubicBezTo>
                    <a:pt x="46852" y="23277"/>
                    <a:pt x="45875" y="32468"/>
                    <a:pt x="42315" y="38374"/>
                  </a:cubicBezTo>
                  <a:cubicBezTo>
                    <a:pt x="31969" y="57579"/>
                    <a:pt x="27909" y="64234"/>
                    <a:pt x="39779" y="76009"/>
                  </a:cubicBezTo>
                  <a:cubicBezTo>
                    <a:pt x="46221" y="82784"/>
                    <a:pt x="51817" y="87630"/>
                    <a:pt x="53495" y="90952"/>
                  </a:cubicBezTo>
                  <a:cubicBezTo>
                    <a:pt x="58270" y="99762"/>
                    <a:pt x="54805" y="110787"/>
                    <a:pt x="45840" y="115264"/>
                  </a:cubicBezTo>
                  <a:cubicBezTo>
                    <a:pt x="41637" y="117657"/>
                    <a:pt x="26444" y="124039"/>
                    <a:pt x="24135" y="127504"/>
                  </a:cubicBezTo>
                  <a:cubicBezTo>
                    <a:pt x="15622" y="136933"/>
                    <a:pt x="21789" y="149542"/>
                    <a:pt x="22480" y="160734"/>
                  </a:cubicBezTo>
                  <a:lnTo>
                    <a:pt x="26016" y="160734"/>
                  </a:lnTo>
                  <a:cubicBezTo>
                    <a:pt x="22349" y="138684"/>
                    <a:pt x="21099" y="131159"/>
                    <a:pt x="36767" y="123670"/>
                  </a:cubicBezTo>
                  <a:cubicBezTo>
                    <a:pt x="45518" y="119134"/>
                    <a:pt x="52293" y="116443"/>
                    <a:pt x="55067" y="113693"/>
                  </a:cubicBezTo>
                  <a:cubicBezTo>
                    <a:pt x="62651" y="106608"/>
                    <a:pt x="62913" y="94678"/>
                    <a:pt x="55662" y="87273"/>
                  </a:cubicBezTo>
                  <a:cubicBezTo>
                    <a:pt x="52674" y="83903"/>
                    <a:pt x="39839" y="72164"/>
                    <a:pt x="38744" y="68580"/>
                  </a:cubicBezTo>
                  <a:cubicBezTo>
                    <a:pt x="29302" y="48685"/>
                    <a:pt x="62294" y="33647"/>
                    <a:pt x="44756" y="13883"/>
                  </a:cubicBezTo>
                  <a:cubicBezTo>
                    <a:pt x="37779" y="5453"/>
                    <a:pt x="16741" y="8061"/>
                    <a:pt x="9073" y="2857"/>
                  </a:cubicBezTo>
                  <a:cubicBezTo>
                    <a:pt x="7680" y="2119"/>
                    <a:pt x="6430" y="1155"/>
                    <a:pt x="5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1"/>
            <p:cNvSpPr/>
            <p:nvPr/>
          </p:nvSpPr>
          <p:spPr>
            <a:xfrm>
              <a:off x="6764358" y="1895"/>
              <a:ext cx="2058448" cy="5230719"/>
            </a:xfrm>
            <a:custGeom>
              <a:avLst/>
              <a:gdLst/>
              <a:ahLst/>
              <a:cxnLst/>
              <a:rect l="l" t="t" r="r" b="b"/>
              <a:pathLst>
                <a:path w="63259" h="160735" extrusionOk="0">
                  <a:moveTo>
                    <a:pt x="1" y="0"/>
                  </a:moveTo>
                  <a:cubicBezTo>
                    <a:pt x="965" y="4489"/>
                    <a:pt x="2513" y="8346"/>
                    <a:pt x="5763" y="10549"/>
                  </a:cubicBezTo>
                  <a:cubicBezTo>
                    <a:pt x="11716" y="15061"/>
                    <a:pt x="15515" y="13990"/>
                    <a:pt x="26706" y="16264"/>
                  </a:cubicBezTo>
                  <a:cubicBezTo>
                    <a:pt x="30993" y="16943"/>
                    <a:pt x="34743" y="17371"/>
                    <a:pt x="38756" y="21217"/>
                  </a:cubicBezTo>
                  <a:cubicBezTo>
                    <a:pt x="45340" y="27801"/>
                    <a:pt x="44459" y="36326"/>
                    <a:pt x="41196" y="41708"/>
                  </a:cubicBezTo>
                  <a:cubicBezTo>
                    <a:pt x="31743" y="59269"/>
                    <a:pt x="27980" y="65496"/>
                    <a:pt x="38625" y="76128"/>
                  </a:cubicBezTo>
                  <a:cubicBezTo>
                    <a:pt x="44530" y="82367"/>
                    <a:pt x="49924" y="87023"/>
                    <a:pt x="51495" y="90190"/>
                  </a:cubicBezTo>
                  <a:cubicBezTo>
                    <a:pt x="55829" y="98286"/>
                    <a:pt x="52626" y="108359"/>
                    <a:pt x="44411" y="112466"/>
                  </a:cubicBezTo>
                  <a:cubicBezTo>
                    <a:pt x="40637" y="114609"/>
                    <a:pt x="26718" y="120503"/>
                    <a:pt x="24575" y="123575"/>
                  </a:cubicBezTo>
                  <a:cubicBezTo>
                    <a:pt x="14836" y="134159"/>
                    <a:pt x="25373" y="149125"/>
                    <a:pt x="22456" y="160734"/>
                  </a:cubicBezTo>
                  <a:lnTo>
                    <a:pt x="26849" y="160734"/>
                  </a:lnTo>
                  <a:cubicBezTo>
                    <a:pt x="27278" y="153281"/>
                    <a:pt x="24528" y="144363"/>
                    <a:pt x="24158" y="138374"/>
                  </a:cubicBezTo>
                  <a:cubicBezTo>
                    <a:pt x="22908" y="116752"/>
                    <a:pt x="51067" y="120479"/>
                    <a:pt x="57305" y="105442"/>
                  </a:cubicBezTo>
                  <a:cubicBezTo>
                    <a:pt x="63259" y="90725"/>
                    <a:pt x="49614" y="83510"/>
                    <a:pt x="41470" y="74116"/>
                  </a:cubicBezTo>
                  <a:cubicBezTo>
                    <a:pt x="34946" y="67330"/>
                    <a:pt x="36017" y="58674"/>
                    <a:pt x="38815" y="53792"/>
                  </a:cubicBezTo>
                  <a:cubicBezTo>
                    <a:pt x="43387" y="44208"/>
                    <a:pt x="49864" y="35790"/>
                    <a:pt x="48423" y="28575"/>
                  </a:cubicBezTo>
                  <a:cubicBezTo>
                    <a:pt x="44363" y="5786"/>
                    <a:pt x="16872" y="18026"/>
                    <a:pt x="6823" y="5382"/>
                  </a:cubicBezTo>
                  <a:cubicBezTo>
                    <a:pt x="5501" y="4000"/>
                    <a:pt x="4549" y="2143"/>
                    <a:pt x="3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1"/>
            <p:cNvSpPr/>
            <p:nvPr/>
          </p:nvSpPr>
          <p:spPr>
            <a:xfrm>
              <a:off x="6534625" y="1895"/>
              <a:ext cx="1932518" cy="5230719"/>
            </a:xfrm>
            <a:custGeom>
              <a:avLst/>
              <a:gdLst/>
              <a:ahLst/>
              <a:cxnLst/>
              <a:rect l="l" t="t" r="r" b="b"/>
              <a:pathLst>
                <a:path w="59389" h="160735" extrusionOk="0">
                  <a:moveTo>
                    <a:pt x="0" y="0"/>
                  </a:moveTo>
                  <a:cubicBezTo>
                    <a:pt x="988" y="7572"/>
                    <a:pt x="2060" y="15073"/>
                    <a:pt x="8680" y="18193"/>
                  </a:cubicBezTo>
                  <a:cubicBezTo>
                    <a:pt x="13300" y="20503"/>
                    <a:pt x="16907" y="20181"/>
                    <a:pt x="25801" y="21919"/>
                  </a:cubicBezTo>
                  <a:cubicBezTo>
                    <a:pt x="29421" y="22455"/>
                    <a:pt x="33135" y="23027"/>
                    <a:pt x="36636" y="26503"/>
                  </a:cubicBezTo>
                  <a:cubicBezTo>
                    <a:pt x="42577" y="32575"/>
                    <a:pt x="41648" y="40303"/>
                    <a:pt x="38696" y="45160"/>
                  </a:cubicBezTo>
                  <a:cubicBezTo>
                    <a:pt x="29873" y="61448"/>
                    <a:pt x="26730" y="67008"/>
                    <a:pt x="36672" y="76795"/>
                  </a:cubicBezTo>
                  <a:cubicBezTo>
                    <a:pt x="42220" y="82641"/>
                    <a:pt x="46589" y="86320"/>
                    <a:pt x="48161" y="89368"/>
                  </a:cubicBezTo>
                  <a:cubicBezTo>
                    <a:pt x="52078" y="96750"/>
                    <a:pt x="49149" y="105918"/>
                    <a:pt x="41672" y="109656"/>
                  </a:cubicBezTo>
                  <a:cubicBezTo>
                    <a:pt x="38493" y="111466"/>
                    <a:pt x="25932" y="116883"/>
                    <a:pt x="23956" y="119384"/>
                  </a:cubicBezTo>
                  <a:cubicBezTo>
                    <a:pt x="12133" y="131349"/>
                    <a:pt x="30135" y="149876"/>
                    <a:pt x="17145" y="160734"/>
                  </a:cubicBezTo>
                  <a:lnTo>
                    <a:pt x="24158" y="160734"/>
                  </a:lnTo>
                  <a:cubicBezTo>
                    <a:pt x="28516" y="153543"/>
                    <a:pt x="23956" y="140839"/>
                    <a:pt x="23515" y="133409"/>
                  </a:cubicBezTo>
                  <a:cubicBezTo>
                    <a:pt x="22455" y="113716"/>
                    <a:pt x="48185" y="117086"/>
                    <a:pt x="53888" y="103358"/>
                  </a:cubicBezTo>
                  <a:cubicBezTo>
                    <a:pt x="59389" y="89880"/>
                    <a:pt x="46816" y="83201"/>
                    <a:pt x="39386" y="74628"/>
                  </a:cubicBezTo>
                  <a:cubicBezTo>
                    <a:pt x="33409" y="68437"/>
                    <a:pt x="34397" y="60460"/>
                    <a:pt x="36945" y="56031"/>
                  </a:cubicBezTo>
                  <a:cubicBezTo>
                    <a:pt x="41577" y="46113"/>
                    <a:pt x="48221" y="38671"/>
                    <a:pt x="45137" y="30206"/>
                  </a:cubicBezTo>
                  <a:cubicBezTo>
                    <a:pt x="39565" y="12918"/>
                    <a:pt x="16276" y="22836"/>
                    <a:pt x="7465" y="11466"/>
                  </a:cubicBezTo>
                  <a:cubicBezTo>
                    <a:pt x="5144" y="8906"/>
                    <a:pt x="4084" y="4620"/>
                    <a:pt x="3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1"/>
            <p:cNvSpPr/>
            <p:nvPr/>
          </p:nvSpPr>
          <p:spPr>
            <a:xfrm>
              <a:off x="5585401" y="1895"/>
              <a:ext cx="2525299" cy="5230719"/>
            </a:xfrm>
            <a:custGeom>
              <a:avLst/>
              <a:gdLst/>
              <a:ahLst/>
              <a:cxnLst/>
              <a:rect l="l" t="t" r="r" b="b"/>
              <a:pathLst>
                <a:path w="77606" h="160735" extrusionOk="0">
                  <a:moveTo>
                    <a:pt x="22063" y="0"/>
                  </a:moveTo>
                  <a:cubicBezTo>
                    <a:pt x="24194" y="8430"/>
                    <a:pt x="23135" y="19371"/>
                    <a:pt x="29933" y="23348"/>
                  </a:cubicBezTo>
                  <a:cubicBezTo>
                    <a:pt x="34660" y="26396"/>
                    <a:pt x="37625" y="25706"/>
                    <a:pt x="46435" y="27480"/>
                  </a:cubicBezTo>
                  <a:cubicBezTo>
                    <a:pt x="49971" y="28027"/>
                    <a:pt x="53091" y="28408"/>
                    <a:pt x="56377" y="31563"/>
                  </a:cubicBezTo>
                  <a:cubicBezTo>
                    <a:pt x="61890" y="37100"/>
                    <a:pt x="61009" y="44160"/>
                    <a:pt x="58318" y="48613"/>
                  </a:cubicBezTo>
                  <a:cubicBezTo>
                    <a:pt x="50233" y="63460"/>
                    <a:pt x="47602" y="68425"/>
                    <a:pt x="56675" y="77295"/>
                  </a:cubicBezTo>
                  <a:cubicBezTo>
                    <a:pt x="61699" y="82593"/>
                    <a:pt x="65200" y="85463"/>
                    <a:pt x="66795" y="88308"/>
                  </a:cubicBezTo>
                  <a:cubicBezTo>
                    <a:pt x="70498" y="95012"/>
                    <a:pt x="67878" y="103441"/>
                    <a:pt x="61044" y="106858"/>
                  </a:cubicBezTo>
                  <a:cubicBezTo>
                    <a:pt x="58449" y="108335"/>
                    <a:pt x="47364" y="113216"/>
                    <a:pt x="45483" y="115217"/>
                  </a:cubicBezTo>
                  <a:cubicBezTo>
                    <a:pt x="33112" y="126706"/>
                    <a:pt x="53115" y="145458"/>
                    <a:pt x="36101" y="154912"/>
                  </a:cubicBezTo>
                  <a:cubicBezTo>
                    <a:pt x="34370" y="155925"/>
                    <a:pt x="32293" y="156292"/>
                    <a:pt x="30033" y="156292"/>
                  </a:cubicBezTo>
                  <a:cubicBezTo>
                    <a:pt x="24112" y="156292"/>
                    <a:pt x="16939" y="153775"/>
                    <a:pt x="11462" y="153775"/>
                  </a:cubicBezTo>
                  <a:cubicBezTo>
                    <a:pt x="9841" y="153775"/>
                    <a:pt x="8368" y="153995"/>
                    <a:pt x="7121" y="154567"/>
                  </a:cubicBezTo>
                  <a:cubicBezTo>
                    <a:pt x="4025" y="155543"/>
                    <a:pt x="1823" y="157865"/>
                    <a:pt x="1" y="160734"/>
                  </a:cubicBezTo>
                  <a:lnTo>
                    <a:pt x="5168" y="160734"/>
                  </a:lnTo>
                  <a:cubicBezTo>
                    <a:pt x="5490" y="160472"/>
                    <a:pt x="5835" y="160234"/>
                    <a:pt x="6192" y="160020"/>
                  </a:cubicBezTo>
                  <a:cubicBezTo>
                    <a:pt x="8777" y="158294"/>
                    <a:pt x="11590" y="157709"/>
                    <a:pt x="14511" y="157709"/>
                  </a:cubicBezTo>
                  <a:cubicBezTo>
                    <a:pt x="20658" y="157709"/>
                    <a:pt x="27286" y="160297"/>
                    <a:pt x="33288" y="160297"/>
                  </a:cubicBezTo>
                  <a:cubicBezTo>
                    <a:pt x="37484" y="160297"/>
                    <a:pt x="41374" y="159032"/>
                    <a:pt x="44578" y="154733"/>
                  </a:cubicBezTo>
                  <a:cubicBezTo>
                    <a:pt x="50162" y="148518"/>
                    <a:pt x="45388" y="135755"/>
                    <a:pt x="44971" y="128468"/>
                  </a:cubicBezTo>
                  <a:cubicBezTo>
                    <a:pt x="44102" y="110704"/>
                    <a:pt x="67390" y="113693"/>
                    <a:pt x="72570" y="101286"/>
                  </a:cubicBezTo>
                  <a:cubicBezTo>
                    <a:pt x="77606" y="89047"/>
                    <a:pt x="66104" y="82903"/>
                    <a:pt x="59401" y="75164"/>
                  </a:cubicBezTo>
                  <a:cubicBezTo>
                    <a:pt x="53889" y="69449"/>
                    <a:pt x="54913" y="62139"/>
                    <a:pt x="57234" y="58162"/>
                  </a:cubicBezTo>
                  <a:cubicBezTo>
                    <a:pt x="61782" y="48577"/>
                    <a:pt x="67819" y="41886"/>
                    <a:pt x="64271" y="33814"/>
                  </a:cubicBezTo>
                  <a:cubicBezTo>
                    <a:pt x="58746" y="19431"/>
                    <a:pt x="37827" y="27944"/>
                    <a:pt x="30219" y="17526"/>
                  </a:cubicBezTo>
                  <a:cubicBezTo>
                    <a:pt x="27040" y="13823"/>
                    <a:pt x="26611" y="6382"/>
                    <a:pt x="25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41"/>
          <p:cNvGrpSpPr/>
          <p:nvPr/>
        </p:nvGrpSpPr>
        <p:grpSpPr>
          <a:xfrm flipH="1">
            <a:off x="-235849" y="-35377"/>
            <a:ext cx="3821270" cy="5231077"/>
            <a:chOff x="5585401" y="1895"/>
            <a:chExt cx="3821270" cy="5231077"/>
          </a:xfrm>
        </p:grpSpPr>
        <p:sp>
          <p:nvSpPr>
            <p:cNvPr id="576" name="Google Shape;576;p41"/>
            <p:cNvSpPr/>
            <p:nvPr/>
          </p:nvSpPr>
          <p:spPr>
            <a:xfrm>
              <a:off x="8934353" y="4693222"/>
              <a:ext cx="275093" cy="539392"/>
            </a:xfrm>
            <a:custGeom>
              <a:avLst/>
              <a:gdLst/>
              <a:ahLst/>
              <a:cxnLst/>
              <a:rect l="l" t="t" r="r" b="b"/>
              <a:pathLst>
                <a:path w="8454" h="16575" extrusionOk="0">
                  <a:moveTo>
                    <a:pt x="8454" y="1"/>
                  </a:moveTo>
                  <a:cubicBezTo>
                    <a:pt x="7609" y="644"/>
                    <a:pt x="6978" y="1239"/>
                    <a:pt x="6632" y="1739"/>
                  </a:cubicBezTo>
                  <a:cubicBezTo>
                    <a:pt x="2298" y="6204"/>
                    <a:pt x="477" y="11240"/>
                    <a:pt x="1" y="16574"/>
                  </a:cubicBezTo>
                  <a:lnTo>
                    <a:pt x="4037" y="16574"/>
                  </a:lnTo>
                  <a:cubicBezTo>
                    <a:pt x="4787" y="12383"/>
                    <a:pt x="6370" y="8990"/>
                    <a:pt x="8454" y="6216"/>
                  </a:cubicBezTo>
                  <a:lnTo>
                    <a:pt x="845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1"/>
            <p:cNvSpPr/>
            <p:nvPr/>
          </p:nvSpPr>
          <p:spPr>
            <a:xfrm>
              <a:off x="8671299" y="4415016"/>
              <a:ext cx="538147" cy="817598"/>
            </a:xfrm>
            <a:custGeom>
              <a:avLst/>
              <a:gdLst/>
              <a:ahLst/>
              <a:cxnLst/>
              <a:rect l="l" t="t" r="r" b="b"/>
              <a:pathLst>
                <a:path w="16538" h="25124" extrusionOk="0">
                  <a:moveTo>
                    <a:pt x="16538" y="1"/>
                  </a:moveTo>
                  <a:cubicBezTo>
                    <a:pt x="11942" y="2418"/>
                    <a:pt x="8061" y="4692"/>
                    <a:pt x="7049" y="6109"/>
                  </a:cubicBezTo>
                  <a:cubicBezTo>
                    <a:pt x="1393" y="11681"/>
                    <a:pt x="0" y="18229"/>
                    <a:pt x="286" y="25123"/>
                  </a:cubicBezTo>
                  <a:lnTo>
                    <a:pt x="3965" y="25123"/>
                  </a:lnTo>
                  <a:lnTo>
                    <a:pt x="3965" y="24897"/>
                  </a:lnTo>
                  <a:cubicBezTo>
                    <a:pt x="4334" y="13860"/>
                    <a:pt x="10073" y="7776"/>
                    <a:pt x="16538" y="3954"/>
                  </a:cubicBezTo>
                  <a:lnTo>
                    <a:pt x="165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1"/>
            <p:cNvSpPr/>
            <p:nvPr/>
          </p:nvSpPr>
          <p:spPr>
            <a:xfrm>
              <a:off x="8816200" y="1171212"/>
              <a:ext cx="393246" cy="1237982"/>
            </a:xfrm>
            <a:custGeom>
              <a:avLst/>
              <a:gdLst/>
              <a:ahLst/>
              <a:cxnLst/>
              <a:rect l="l" t="t" r="r" b="b"/>
              <a:pathLst>
                <a:path w="12085" h="38042" extrusionOk="0">
                  <a:moveTo>
                    <a:pt x="12085" y="1"/>
                  </a:moveTo>
                  <a:cubicBezTo>
                    <a:pt x="2846" y="17456"/>
                    <a:pt x="0" y="25552"/>
                    <a:pt x="12085" y="38041"/>
                  </a:cubicBezTo>
                  <a:lnTo>
                    <a:pt x="12085" y="32338"/>
                  </a:lnTo>
                  <a:cubicBezTo>
                    <a:pt x="11168" y="31064"/>
                    <a:pt x="10549" y="29957"/>
                    <a:pt x="10335" y="29124"/>
                  </a:cubicBezTo>
                  <a:cubicBezTo>
                    <a:pt x="6977" y="21408"/>
                    <a:pt x="8787" y="14277"/>
                    <a:pt x="12085" y="7347"/>
                  </a:cubicBezTo>
                  <a:lnTo>
                    <a:pt x="12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1"/>
            <p:cNvSpPr/>
            <p:nvPr/>
          </p:nvSpPr>
          <p:spPr>
            <a:xfrm>
              <a:off x="8407823" y="4164341"/>
              <a:ext cx="801623" cy="1068273"/>
            </a:xfrm>
            <a:custGeom>
              <a:avLst/>
              <a:gdLst/>
              <a:ahLst/>
              <a:cxnLst/>
              <a:rect l="l" t="t" r="r" b="b"/>
              <a:pathLst>
                <a:path w="24635" h="32827" extrusionOk="0">
                  <a:moveTo>
                    <a:pt x="24635" y="1"/>
                  </a:moveTo>
                  <a:cubicBezTo>
                    <a:pt x="17551" y="3453"/>
                    <a:pt x="8776" y="7823"/>
                    <a:pt x="7228" y="9883"/>
                  </a:cubicBezTo>
                  <a:cubicBezTo>
                    <a:pt x="406" y="16455"/>
                    <a:pt x="1" y="24492"/>
                    <a:pt x="1120" y="32826"/>
                  </a:cubicBezTo>
                  <a:lnTo>
                    <a:pt x="4823" y="32826"/>
                  </a:lnTo>
                  <a:cubicBezTo>
                    <a:pt x="4549" y="30742"/>
                    <a:pt x="4371" y="29064"/>
                    <a:pt x="4371" y="28016"/>
                  </a:cubicBezTo>
                  <a:cubicBezTo>
                    <a:pt x="4716" y="15086"/>
                    <a:pt x="12919" y="9323"/>
                    <a:pt x="20611" y="5918"/>
                  </a:cubicBezTo>
                  <a:cubicBezTo>
                    <a:pt x="21980" y="5204"/>
                    <a:pt x="23325" y="4513"/>
                    <a:pt x="24635" y="3870"/>
                  </a:cubicBezTo>
                  <a:lnTo>
                    <a:pt x="24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1"/>
            <p:cNvSpPr/>
            <p:nvPr/>
          </p:nvSpPr>
          <p:spPr>
            <a:xfrm>
              <a:off x="8483771" y="1895"/>
              <a:ext cx="725675" cy="2726183"/>
            </a:xfrm>
            <a:custGeom>
              <a:avLst/>
              <a:gdLst/>
              <a:ahLst/>
              <a:cxnLst/>
              <a:rect l="l" t="t" r="r" b="b"/>
              <a:pathLst>
                <a:path w="22301" h="83773" extrusionOk="0">
                  <a:moveTo>
                    <a:pt x="1965" y="0"/>
                  </a:moveTo>
                  <a:cubicBezTo>
                    <a:pt x="6037" y="738"/>
                    <a:pt x="9895" y="1881"/>
                    <a:pt x="13871" y="5727"/>
                  </a:cubicBezTo>
                  <a:cubicBezTo>
                    <a:pt x="22075" y="13990"/>
                    <a:pt x="21087" y="24622"/>
                    <a:pt x="16967" y="31468"/>
                  </a:cubicBezTo>
                  <a:cubicBezTo>
                    <a:pt x="5180" y="53530"/>
                    <a:pt x="1" y="61388"/>
                    <a:pt x="13764" y="75128"/>
                  </a:cubicBezTo>
                  <a:cubicBezTo>
                    <a:pt x="16800" y="78307"/>
                    <a:pt x="19753" y="81200"/>
                    <a:pt x="22301" y="83772"/>
                  </a:cubicBezTo>
                  <a:lnTo>
                    <a:pt x="22301" y="79010"/>
                  </a:lnTo>
                  <a:cubicBezTo>
                    <a:pt x="17408" y="74081"/>
                    <a:pt x="12443" y="68747"/>
                    <a:pt x="11776" y="66211"/>
                  </a:cubicBezTo>
                  <a:cubicBezTo>
                    <a:pt x="5716" y="52566"/>
                    <a:pt x="16884" y="40886"/>
                    <a:pt x="22301" y="28777"/>
                  </a:cubicBezTo>
                  <a:lnTo>
                    <a:pt x="22301" y="8156"/>
                  </a:lnTo>
                  <a:cubicBezTo>
                    <a:pt x="21372" y="6560"/>
                    <a:pt x="20277" y="5060"/>
                    <a:pt x="19051" y="3691"/>
                  </a:cubicBezTo>
                  <a:cubicBezTo>
                    <a:pt x="17836" y="2179"/>
                    <a:pt x="16217" y="976"/>
                    <a:pt x="143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1"/>
            <p:cNvSpPr/>
            <p:nvPr/>
          </p:nvSpPr>
          <p:spPr>
            <a:xfrm>
              <a:off x="8125408" y="3912495"/>
              <a:ext cx="1084038" cy="1320477"/>
            </a:xfrm>
            <a:custGeom>
              <a:avLst/>
              <a:gdLst/>
              <a:ahLst/>
              <a:cxnLst/>
              <a:rect l="l" t="t" r="r" b="b"/>
              <a:pathLst>
                <a:path w="33314" h="40577" extrusionOk="0">
                  <a:moveTo>
                    <a:pt x="33314" y="1"/>
                  </a:moveTo>
                  <a:cubicBezTo>
                    <a:pt x="32885" y="251"/>
                    <a:pt x="32445" y="489"/>
                    <a:pt x="32004" y="715"/>
                  </a:cubicBezTo>
                  <a:cubicBezTo>
                    <a:pt x="27932" y="3013"/>
                    <a:pt x="10002" y="10930"/>
                    <a:pt x="7727" y="13967"/>
                  </a:cubicBezTo>
                  <a:cubicBezTo>
                    <a:pt x="0" y="21467"/>
                    <a:pt x="1155" y="31004"/>
                    <a:pt x="2905" y="40577"/>
                  </a:cubicBezTo>
                  <a:lnTo>
                    <a:pt x="6418" y="40577"/>
                  </a:lnTo>
                  <a:cubicBezTo>
                    <a:pt x="4275" y="24563"/>
                    <a:pt x="5870" y="17372"/>
                    <a:pt x="20598" y="10288"/>
                  </a:cubicBezTo>
                  <a:cubicBezTo>
                    <a:pt x="25349" y="7835"/>
                    <a:pt x="29718" y="5775"/>
                    <a:pt x="33314" y="3965"/>
                  </a:cubicBezTo>
                  <a:lnTo>
                    <a:pt x="333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1"/>
            <p:cNvSpPr/>
            <p:nvPr/>
          </p:nvSpPr>
          <p:spPr>
            <a:xfrm>
              <a:off x="7447795" y="1895"/>
              <a:ext cx="1958875" cy="5230719"/>
            </a:xfrm>
            <a:custGeom>
              <a:avLst/>
              <a:gdLst/>
              <a:ahLst/>
              <a:cxnLst/>
              <a:rect l="l" t="t" r="r" b="b"/>
              <a:pathLst>
                <a:path w="60199" h="160735" extrusionOk="0">
                  <a:moveTo>
                    <a:pt x="0" y="0"/>
                  </a:moveTo>
                  <a:cubicBezTo>
                    <a:pt x="5358" y="3238"/>
                    <a:pt x="10906" y="2786"/>
                    <a:pt x="21848" y="5001"/>
                  </a:cubicBezTo>
                  <a:cubicBezTo>
                    <a:pt x="27266" y="5894"/>
                    <a:pt x="31385" y="6203"/>
                    <a:pt x="36291" y="10787"/>
                  </a:cubicBezTo>
                  <a:cubicBezTo>
                    <a:pt x="44065" y="18502"/>
                    <a:pt x="43125" y="28504"/>
                    <a:pt x="39267" y="34909"/>
                  </a:cubicBezTo>
                  <a:cubicBezTo>
                    <a:pt x="28218" y="55495"/>
                    <a:pt x="23587" y="62793"/>
                    <a:pt x="36302" y="75485"/>
                  </a:cubicBezTo>
                  <a:cubicBezTo>
                    <a:pt x="43149" y="82677"/>
                    <a:pt x="49554" y="88297"/>
                    <a:pt x="51269" y="91773"/>
                  </a:cubicBezTo>
                  <a:cubicBezTo>
                    <a:pt x="56460" y="101298"/>
                    <a:pt x="52721" y="113228"/>
                    <a:pt x="43029" y="118086"/>
                  </a:cubicBezTo>
                  <a:cubicBezTo>
                    <a:pt x="39565" y="120027"/>
                    <a:pt x="23051" y="127444"/>
                    <a:pt x="20908" y="129956"/>
                  </a:cubicBezTo>
                  <a:cubicBezTo>
                    <a:pt x="11633" y="138434"/>
                    <a:pt x="15086" y="149852"/>
                    <a:pt x="16967" y="160734"/>
                  </a:cubicBezTo>
                  <a:lnTo>
                    <a:pt x="20277" y="160734"/>
                  </a:lnTo>
                  <a:cubicBezTo>
                    <a:pt x="17252" y="141684"/>
                    <a:pt x="17514" y="134350"/>
                    <a:pt x="32969" y="126980"/>
                  </a:cubicBezTo>
                  <a:cubicBezTo>
                    <a:pt x="42339" y="122122"/>
                    <a:pt x="49637" y="119193"/>
                    <a:pt x="52543" y="116300"/>
                  </a:cubicBezTo>
                  <a:cubicBezTo>
                    <a:pt x="53102" y="115776"/>
                    <a:pt x="53638" y="115228"/>
                    <a:pt x="54138" y="114645"/>
                  </a:cubicBezTo>
                  <a:lnTo>
                    <a:pt x="54138" y="88832"/>
                  </a:lnTo>
                  <a:cubicBezTo>
                    <a:pt x="53840" y="88487"/>
                    <a:pt x="53543" y="88142"/>
                    <a:pt x="53209" y="87820"/>
                  </a:cubicBezTo>
                  <a:cubicBezTo>
                    <a:pt x="49899" y="84070"/>
                    <a:pt x="36029" y="71461"/>
                    <a:pt x="34886" y="67449"/>
                  </a:cubicBezTo>
                  <a:cubicBezTo>
                    <a:pt x="25087" y="46172"/>
                    <a:pt x="60198" y="30063"/>
                    <a:pt x="41553" y="8823"/>
                  </a:cubicBezTo>
                  <a:cubicBezTo>
                    <a:pt x="36112" y="2167"/>
                    <a:pt x="22539" y="1810"/>
                    <a:pt x="1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1"/>
            <p:cNvSpPr/>
            <p:nvPr/>
          </p:nvSpPr>
          <p:spPr>
            <a:xfrm>
              <a:off x="7037108" y="1895"/>
              <a:ext cx="2047222" cy="5230719"/>
            </a:xfrm>
            <a:custGeom>
              <a:avLst/>
              <a:gdLst/>
              <a:ahLst/>
              <a:cxnLst/>
              <a:rect l="l" t="t" r="r" b="b"/>
              <a:pathLst>
                <a:path w="62914" h="160735" extrusionOk="0">
                  <a:moveTo>
                    <a:pt x="1" y="0"/>
                  </a:moveTo>
                  <a:cubicBezTo>
                    <a:pt x="1382" y="2548"/>
                    <a:pt x="3311" y="4643"/>
                    <a:pt x="6109" y="6048"/>
                  </a:cubicBezTo>
                  <a:cubicBezTo>
                    <a:pt x="11788" y="9084"/>
                    <a:pt x="16062" y="8584"/>
                    <a:pt x="26897" y="10716"/>
                  </a:cubicBezTo>
                  <a:cubicBezTo>
                    <a:pt x="31219" y="11382"/>
                    <a:pt x="35529" y="11990"/>
                    <a:pt x="39720" y="16073"/>
                  </a:cubicBezTo>
                  <a:cubicBezTo>
                    <a:pt x="46852" y="23277"/>
                    <a:pt x="45875" y="32468"/>
                    <a:pt x="42315" y="38374"/>
                  </a:cubicBezTo>
                  <a:cubicBezTo>
                    <a:pt x="31969" y="57579"/>
                    <a:pt x="27909" y="64234"/>
                    <a:pt x="39779" y="76009"/>
                  </a:cubicBezTo>
                  <a:cubicBezTo>
                    <a:pt x="46221" y="82784"/>
                    <a:pt x="51817" y="87630"/>
                    <a:pt x="53495" y="90952"/>
                  </a:cubicBezTo>
                  <a:cubicBezTo>
                    <a:pt x="58270" y="99762"/>
                    <a:pt x="54805" y="110787"/>
                    <a:pt x="45840" y="115264"/>
                  </a:cubicBezTo>
                  <a:cubicBezTo>
                    <a:pt x="41637" y="117657"/>
                    <a:pt x="26444" y="124039"/>
                    <a:pt x="24135" y="127504"/>
                  </a:cubicBezTo>
                  <a:cubicBezTo>
                    <a:pt x="15622" y="136933"/>
                    <a:pt x="21789" y="149542"/>
                    <a:pt x="22480" y="160734"/>
                  </a:cubicBezTo>
                  <a:lnTo>
                    <a:pt x="26016" y="160734"/>
                  </a:lnTo>
                  <a:cubicBezTo>
                    <a:pt x="22349" y="138684"/>
                    <a:pt x="21099" y="131159"/>
                    <a:pt x="36767" y="123670"/>
                  </a:cubicBezTo>
                  <a:cubicBezTo>
                    <a:pt x="45518" y="119134"/>
                    <a:pt x="52293" y="116443"/>
                    <a:pt x="55067" y="113693"/>
                  </a:cubicBezTo>
                  <a:cubicBezTo>
                    <a:pt x="62651" y="106608"/>
                    <a:pt x="62913" y="94678"/>
                    <a:pt x="55662" y="87273"/>
                  </a:cubicBezTo>
                  <a:cubicBezTo>
                    <a:pt x="52674" y="83903"/>
                    <a:pt x="39839" y="72164"/>
                    <a:pt x="38744" y="68580"/>
                  </a:cubicBezTo>
                  <a:cubicBezTo>
                    <a:pt x="29302" y="48685"/>
                    <a:pt x="62294" y="33647"/>
                    <a:pt x="44756" y="13883"/>
                  </a:cubicBezTo>
                  <a:cubicBezTo>
                    <a:pt x="37779" y="5453"/>
                    <a:pt x="16741" y="8061"/>
                    <a:pt x="9073" y="2857"/>
                  </a:cubicBezTo>
                  <a:cubicBezTo>
                    <a:pt x="7680" y="2119"/>
                    <a:pt x="6430" y="1155"/>
                    <a:pt x="5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1"/>
            <p:cNvSpPr/>
            <p:nvPr/>
          </p:nvSpPr>
          <p:spPr>
            <a:xfrm>
              <a:off x="6764358" y="1895"/>
              <a:ext cx="2058448" cy="5230719"/>
            </a:xfrm>
            <a:custGeom>
              <a:avLst/>
              <a:gdLst/>
              <a:ahLst/>
              <a:cxnLst/>
              <a:rect l="l" t="t" r="r" b="b"/>
              <a:pathLst>
                <a:path w="63259" h="160735" extrusionOk="0">
                  <a:moveTo>
                    <a:pt x="1" y="0"/>
                  </a:moveTo>
                  <a:cubicBezTo>
                    <a:pt x="965" y="4489"/>
                    <a:pt x="2513" y="8346"/>
                    <a:pt x="5763" y="10549"/>
                  </a:cubicBezTo>
                  <a:cubicBezTo>
                    <a:pt x="11716" y="15061"/>
                    <a:pt x="15515" y="13990"/>
                    <a:pt x="26706" y="16264"/>
                  </a:cubicBezTo>
                  <a:cubicBezTo>
                    <a:pt x="30993" y="16943"/>
                    <a:pt x="34743" y="17371"/>
                    <a:pt x="38756" y="21217"/>
                  </a:cubicBezTo>
                  <a:cubicBezTo>
                    <a:pt x="45340" y="27801"/>
                    <a:pt x="44459" y="36326"/>
                    <a:pt x="41196" y="41708"/>
                  </a:cubicBezTo>
                  <a:cubicBezTo>
                    <a:pt x="31743" y="59269"/>
                    <a:pt x="27980" y="65496"/>
                    <a:pt x="38625" y="76128"/>
                  </a:cubicBezTo>
                  <a:cubicBezTo>
                    <a:pt x="44530" y="82367"/>
                    <a:pt x="49924" y="87023"/>
                    <a:pt x="51495" y="90190"/>
                  </a:cubicBezTo>
                  <a:cubicBezTo>
                    <a:pt x="55829" y="98286"/>
                    <a:pt x="52626" y="108359"/>
                    <a:pt x="44411" y="112466"/>
                  </a:cubicBezTo>
                  <a:cubicBezTo>
                    <a:pt x="40637" y="114609"/>
                    <a:pt x="26718" y="120503"/>
                    <a:pt x="24575" y="123575"/>
                  </a:cubicBezTo>
                  <a:cubicBezTo>
                    <a:pt x="14836" y="134159"/>
                    <a:pt x="25373" y="149125"/>
                    <a:pt x="22456" y="160734"/>
                  </a:cubicBezTo>
                  <a:lnTo>
                    <a:pt x="26849" y="160734"/>
                  </a:lnTo>
                  <a:cubicBezTo>
                    <a:pt x="27278" y="153281"/>
                    <a:pt x="24528" y="144363"/>
                    <a:pt x="24158" y="138374"/>
                  </a:cubicBezTo>
                  <a:cubicBezTo>
                    <a:pt x="22908" y="116752"/>
                    <a:pt x="51067" y="120479"/>
                    <a:pt x="57305" y="105442"/>
                  </a:cubicBezTo>
                  <a:cubicBezTo>
                    <a:pt x="63259" y="90725"/>
                    <a:pt x="49614" y="83510"/>
                    <a:pt x="41470" y="74116"/>
                  </a:cubicBezTo>
                  <a:cubicBezTo>
                    <a:pt x="34946" y="67330"/>
                    <a:pt x="36017" y="58674"/>
                    <a:pt x="38815" y="53792"/>
                  </a:cubicBezTo>
                  <a:cubicBezTo>
                    <a:pt x="43387" y="44208"/>
                    <a:pt x="49864" y="35790"/>
                    <a:pt x="48423" y="28575"/>
                  </a:cubicBezTo>
                  <a:cubicBezTo>
                    <a:pt x="44363" y="5786"/>
                    <a:pt x="16872" y="18026"/>
                    <a:pt x="6823" y="5382"/>
                  </a:cubicBezTo>
                  <a:cubicBezTo>
                    <a:pt x="5501" y="4000"/>
                    <a:pt x="4549" y="2143"/>
                    <a:pt x="3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1"/>
            <p:cNvSpPr/>
            <p:nvPr/>
          </p:nvSpPr>
          <p:spPr>
            <a:xfrm>
              <a:off x="6534625" y="1895"/>
              <a:ext cx="1932518" cy="5230719"/>
            </a:xfrm>
            <a:custGeom>
              <a:avLst/>
              <a:gdLst/>
              <a:ahLst/>
              <a:cxnLst/>
              <a:rect l="l" t="t" r="r" b="b"/>
              <a:pathLst>
                <a:path w="59389" h="160735" extrusionOk="0">
                  <a:moveTo>
                    <a:pt x="0" y="0"/>
                  </a:moveTo>
                  <a:cubicBezTo>
                    <a:pt x="988" y="7572"/>
                    <a:pt x="2060" y="15073"/>
                    <a:pt x="8680" y="18193"/>
                  </a:cubicBezTo>
                  <a:cubicBezTo>
                    <a:pt x="13300" y="20503"/>
                    <a:pt x="16907" y="20181"/>
                    <a:pt x="25801" y="21919"/>
                  </a:cubicBezTo>
                  <a:cubicBezTo>
                    <a:pt x="29421" y="22455"/>
                    <a:pt x="33135" y="23027"/>
                    <a:pt x="36636" y="26503"/>
                  </a:cubicBezTo>
                  <a:cubicBezTo>
                    <a:pt x="42577" y="32575"/>
                    <a:pt x="41648" y="40303"/>
                    <a:pt x="38696" y="45160"/>
                  </a:cubicBezTo>
                  <a:cubicBezTo>
                    <a:pt x="29873" y="61448"/>
                    <a:pt x="26730" y="67008"/>
                    <a:pt x="36672" y="76795"/>
                  </a:cubicBezTo>
                  <a:cubicBezTo>
                    <a:pt x="42220" y="82641"/>
                    <a:pt x="46589" y="86320"/>
                    <a:pt x="48161" y="89368"/>
                  </a:cubicBezTo>
                  <a:cubicBezTo>
                    <a:pt x="52078" y="96750"/>
                    <a:pt x="49149" y="105918"/>
                    <a:pt x="41672" y="109656"/>
                  </a:cubicBezTo>
                  <a:cubicBezTo>
                    <a:pt x="38493" y="111466"/>
                    <a:pt x="25932" y="116883"/>
                    <a:pt x="23956" y="119384"/>
                  </a:cubicBezTo>
                  <a:cubicBezTo>
                    <a:pt x="12133" y="131349"/>
                    <a:pt x="30135" y="149876"/>
                    <a:pt x="17145" y="160734"/>
                  </a:cubicBezTo>
                  <a:lnTo>
                    <a:pt x="24158" y="160734"/>
                  </a:lnTo>
                  <a:cubicBezTo>
                    <a:pt x="28516" y="153543"/>
                    <a:pt x="23956" y="140839"/>
                    <a:pt x="23515" y="133409"/>
                  </a:cubicBezTo>
                  <a:cubicBezTo>
                    <a:pt x="22455" y="113716"/>
                    <a:pt x="48185" y="117086"/>
                    <a:pt x="53888" y="103358"/>
                  </a:cubicBezTo>
                  <a:cubicBezTo>
                    <a:pt x="59389" y="89880"/>
                    <a:pt x="46816" y="83201"/>
                    <a:pt x="39386" y="74628"/>
                  </a:cubicBezTo>
                  <a:cubicBezTo>
                    <a:pt x="33409" y="68437"/>
                    <a:pt x="34397" y="60460"/>
                    <a:pt x="36945" y="56031"/>
                  </a:cubicBezTo>
                  <a:cubicBezTo>
                    <a:pt x="41577" y="46113"/>
                    <a:pt x="48221" y="38671"/>
                    <a:pt x="45137" y="30206"/>
                  </a:cubicBezTo>
                  <a:cubicBezTo>
                    <a:pt x="39565" y="12918"/>
                    <a:pt x="16276" y="22836"/>
                    <a:pt x="7465" y="11466"/>
                  </a:cubicBezTo>
                  <a:cubicBezTo>
                    <a:pt x="5144" y="8906"/>
                    <a:pt x="4084" y="4620"/>
                    <a:pt x="3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1"/>
            <p:cNvSpPr/>
            <p:nvPr/>
          </p:nvSpPr>
          <p:spPr>
            <a:xfrm>
              <a:off x="5585401" y="1895"/>
              <a:ext cx="2525299" cy="5230719"/>
            </a:xfrm>
            <a:custGeom>
              <a:avLst/>
              <a:gdLst/>
              <a:ahLst/>
              <a:cxnLst/>
              <a:rect l="l" t="t" r="r" b="b"/>
              <a:pathLst>
                <a:path w="77606" h="160735" extrusionOk="0">
                  <a:moveTo>
                    <a:pt x="22063" y="0"/>
                  </a:moveTo>
                  <a:cubicBezTo>
                    <a:pt x="24194" y="8430"/>
                    <a:pt x="23135" y="19371"/>
                    <a:pt x="29933" y="23348"/>
                  </a:cubicBezTo>
                  <a:cubicBezTo>
                    <a:pt x="34660" y="26396"/>
                    <a:pt x="37625" y="25706"/>
                    <a:pt x="46435" y="27480"/>
                  </a:cubicBezTo>
                  <a:cubicBezTo>
                    <a:pt x="49971" y="28027"/>
                    <a:pt x="53091" y="28408"/>
                    <a:pt x="56377" y="31563"/>
                  </a:cubicBezTo>
                  <a:cubicBezTo>
                    <a:pt x="61890" y="37100"/>
                    <a:pt x="61009" y="44160"/>
                    <a:pt x="58318" y="48613"/>
                  </a:cubicBezTo>
                  <a:cubicBezTo>
                    <a:pt x="50233" y="63460"/>
                    <a:pt x="47602" y="68425"/>
                    <a:pt x="56675" y="77295"/>
                  </a:cubicBezTo>
                  <a:cubicBezTo>
                    <a:pt x="61699" y="82593"/>
                    <a:pt x="65200" y="85463"/>
                    <a:pt x="66795" y="88308"/>
                  </a:cubicBezTo>
                  <a:cubicBezTo>
                    <a:pt x="70498" y="95012"/>
                    <a:pt x="67878" y="103441"/>
                    <a:pt x="61044" y="106858"/>
                  </a:cubicBezTo>
                  <a:cubicBezTo>
                    <a:pt x="58449" y="108335"/>
                    <a:pt x="47364" y="113216"/>
                    <a:pt x="45483" y="115217"/>
                  </a:cubicBezTo>
                  <a:cubicBezTo>
                    <a:pt x="33112" y="126706"/>
                    <a:pt x="53115" y="145458"/>
                    <a:pt x="36101" y="154912"/>
                  </a:cubicBezTo>
                  <a:cubicBezTo>
                    <a:pt x="34370" y="155925"/>
                    <a:pt x="32293" y="156292"/>
                    <a:pt x="30033" y="156292"/>
                  </a:cubicBezTo>
                  <a:cubicBezTo>
                    <a:pt x="24112" y="156292"/>
                    <a:pt x="16939" y="153775"/>
                    <a:pt x="11462" y="153775"/>
                  </a:cubicBezTo>
                  <a:cubicBezTo>
                    <a:pt x="9841" y="153775"/>
                    <a:pt x="8368" y="153995"/>
                    <a:pt x="7121" y="154567"/>
                  </a:cubicBezTo>
                  <a:cubicBezTo>
                    <a:pt x="4025" y="155543"/>
                    <a:pt x="1823" y="157865"/>
                    <a:pt x="1" y="160734"/>
                  </a:cubicBezTo>
                  <a:lnTo>
                    <a:pt x="5168" y="160734"/>
                  </a:lnTo>
                  <a:cubicBezTo>
                    <a:pt x="5490" y="160472"/>
                    <a:pt x="5835" y="160234"/>
                    <a:pt x="6192" y="160020"/>
                  </a:cubicBezTo>
                  <a:cubicBezTo>
                    <a:pt x="8777" y="158294"/>
                    <a:pt x="11590" y="157709"/>
                    <a:pt x="14511" y="157709"/>
                  </a:cubicBezTo>
                  <a:cubicBezTo>
                    <a:pt x="20658" y="157709"/>
                    <a:pt x="27286" y="160297"/>
                    <a:pt x="33288" y="160297"/>
                  </a:cubicBezTo>
                  <a:cubicBezTo>
                    <a:pt x="37484" y="160297"/>
                    <a:pt x="41374" y="159032"/>
                    <a:pt x="44578" y="154733"/>
                  </a:cubicBezTo>
                  <a:cubicBezTo>
                    <a:pt x="50162" y="148518"/>
                    <a:pt x="45388" y="135755"/>
                    <a:pt x="44971" y="128468"/>
                  </a:cubicBezTo>
                  <a:cubicBezTo>
                    <a:pt x="44102" y="110704"/>
                    <a:pt x="67390" y="113693"/>
                    <a:pt x="72570" y="101286"/>
                  </a:cubicBezTo>
                  <a:cubicBezTo>
                    <a:pt x="77606" y="89047"/>
                    <a:pt x="66104" y="82903"/>
                    <a:pt x="59401" y="75164"/>
                  </a:cubicBezTo>
                  <a:cubicBezTo>
                    <a:pt x="53889" y="69449"/>
                    <a:pt x="54913" y="62139"/>
                    <a:pt x="57234" y="58162"/>
                  </a:cubicBezTo>
                  <a:cubicBezTo>
                    <a:pt x="61782" y="48577"/>
                    <a:pt x="67819" y="41886"/>
                    <a:pt x="64271" y="33814"/>
                  </a:cubicBezTo>
                  <a:cubicBezTo>
                    <a:pt x="58746" y="19431"/>
                    <a:pt x="37827" y="27944"/>
                    <a:pt x="30219" y="17526"/>
                  </a:cubicBezTo>
                  <a:cubicBezTo>
                    <a:pt x="27040" y="13823"/>
                    <a:pt x="26611" y="6382"/>
                    <a:pt x="25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41"/>
          <p:cNvSpPr txBox="1">
            <a:spLocks noGrp="1"/>
          </p:cNvSpPr>
          <p:nvPr>
            <p:ph type="title"/>
          </p:nvPr>
        </p:nvSpPr>
        <p:spPr>
          <a:xfrm>
            <a:off x="2599650" y="1459050"/>
            <a:ext cx="3944700" cy="14265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SzPts val="10000"/>
              <a:buNone/>
              <a:defRPr sz="10000"/>
            </a:lvl1pPr>
            <a:lvl2pPr lvl="1" algn="ctr" rtl="0">
              <a:lnSpc>
                <a:spcPct val="80000"/>
              </a:lnSpc>
              <a:spcBef>
                <a:spcPts val="0"/>
              </a:spcBef>
              <a:spcAft>
                <a:spcPts val="0"/>
              </a:spcAft>
              <a:buSzPts val="4200"/>
              <a:buNone/>
              <a:defRPr sz="4200"/>
            </a:lvl2pPr>
            <a:lvl3pPr lvl="2" algn="ctr" rtl="0">
              <a:lnSpc>
                <a:spcPct val="80000"/>
              </a:lnSpc>
              <a:spcBef>
                <a:spcPts val="0"/>
              </a:spcBef>
              <a:spcAft>
                <a:spcPts val="0"/>
              </a:spcAft>
              <a:buSzPts val="4200"/>
              <a:buNone/>
              <a:defRPr sz="4200"/>
            </a:lvl3pPr>
            <a:lvl4pPr lvl="3" algn="ctr" rtl="0">
              <a:lnSpc>
                <a:spcPct val="80000"/>
              </a:lnSpc>
              <a:spcBef>
                <a:spcPts val="0"/>
              </a:spcBef>
              <a:spcAft>
                <a:spcPts val="0"/>
              </a:spcAft>
              <a:buSzPts val="4200"/>
              <a:buNone/>
              <a:defRPr sz="4200"/>
            </a:lvl4pPr>
            <a:lvl5pPr lvl="4" algn="ctr" rtl="0">
              <a:lnSpc>
                <a:spcPct val="80000"/>
              </a:lnSpc>
              <a:spcBef>
                <a:spcPts val="0"/>
              </a:spcBef>
              <a:spcAft>
                <a:spcPts val="0"/>
              </a:spcAft>
              <a:buSzPts val="4200"/>
              <a:buNone/>
              <a:defRPr sz="4200"/>
            </a:lvl5pPr>
            <a:lvl6pPr lvl="5" algn="ctr" rtl="0">
              <a:lnSpc>
                <a:spcPct val="80000"/>
              </a:lnSpc>
              <a:spcBef>
                <a:spcPts val="0"/>
              </a:spcBef>
              <a:spcAft>
                <a:spcPts val="0"/>
              </a:spcAft>
              <a:buSzPts val="4200"/>
              <a:buNone/>
              <a:defRPr sz="4200"/>
            </a:lvl6pPr>
            <a:lvl7pPr lvl="6" algn="ctr" rtl="0">
              <a:lnSpc>
                <a:spcPct val="80000"/>
              </a:lnSpc>
              <a:spcBef>
                <a:spcPts val="0"/>
              </a:spcBef>
              <a:spcAft>
                <a:spcPts val="0"/>
              </a:spcAft>
              <a:buSzPts val="4200"/>
              <a:buNone/>
              <a:defRPr sz="4200"/>
            </a:lvl7pPr>
            <a:lvl8pPr lvl="7" algn="ctr" rtl="0">
              <a:lnSpc>
                <a:spcPct val="80000"/>
              </a:lnSpc>
              <a:spcBef>
                <a:spcPts val="0"/>
              </a:spcBef>
              <a:spcAft>
                <a:spcPts val="0"/>
              </a:spcAft>
              <a:buSzPts val="4200"/>
              <a:buNone/>
              <a:defRPr sz="4200"/>
            </a:lvl8pPr>
            <a:lvl9pPr lvl="8" algn="ctr" rtl="0">
              <a:lnSpc>
                <a:spcPct val="80000"/>
              </a:lnSpc>
              <a:spcBef>
                <a:spcPts val="0"/>
              </a:spcBef>
              <a:spcAft>
                <a:spcPts val="0"/>
              </a:spcAft>
              <a:buSzPts val="4200"/>
              <a:buNone/>
              <a:defRPr sz="4200"/>
            </a:lvl9pPr>
          </a:lstStyle>
          <a:p>
            <a:endParaRPr/>
          </a:p>
        </p:txBody>
      </p:sp>
      <p:sp>
        <p:nvSpPr>
          <p:cNvPr id="588" name="Google Shape;588;p41"/>
          <p:cNvSpPr txBox="1">
            <a:spLocks noGrp="1"/>
          </p:cNvSpPr>
          <p:nvPr>
            <p:ph type="subTitle" idx="1"/>
          </p:nvPr>
        </p:nvSpPr>
        <p:spPr>
          <a:xfrm>
            <a:off x="2599675" y="2885550"/>
            <a:ext cx="3944700" cy="7989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Mulish"/>
              <a:buNone/>
              <a:defRPr sz="1400">
                <a:latin typeface="Mulish"/>
                <a:ea typeface="Mulish"/>
                <a:cs typeface="Mulish"/>
                <a:sym typeface="Mulish"/>
              </a:defRPr>
            </a:lvl1pPr>
            <a:lvl2pPr lvl="1" algn="ctr" rtl="0">
              <a:lnSpc>
                <a:spcPct val="100000"/>
              </a:lnSpc>
              <a:spcBef>
                <a:spcPts val="0"/>
              </a:spcBef>
              <a:spcAft>
                <a:spcPts val="0"/>
              </a:spcAft>
              <a:buSzPts val="1800"/>
              <a:buFont typeface="Mulish"/>
              <a:buNone/>
              <a:defRPr sz="1800">
                <a:latin typeface="Mulish"/>
                <a:ea typeface="Mulish"/>
                <a:cs typeface="Mulish"/>
                <a:sym typeface="Mulish"/>
              </a:defRPr>
            </a:lvl2pPr>
            <a:lvl3pPr lvl="2" algn="ctr" rtl="0">
              <a:lnSpc>
                <a:spcPct val="100000"/>
              </a:lnSpc>
              <a:spcBef>
                <a:spcPts val="0"/>
              </a:spcBef>
              <a:spcAft>
                <a:spcPts val="0"/>
              </a:spcAft>
              <a:buSzPts val="1800"/>
              <a:buFont typeface="Mulish"/>
              <a:buNone/>
              <a:defRPr sz="1800">
                <a:latin typeface="Mulish"/>
                <a:ea typeface="Mulish"/>
                <a:cs typeface="Mulish"/>
                <a:sym typeface="Mulish"/>
              </a:defRPr>
            </a:lvl3pPr>
            <a:lvl4pPr lvl="3" algn="ctr" rtl="0">
              <a:lnSpc>
                <a:spcPct val="100000"/>
              </a:lnSpc>
              <a:spcBef>
                <a:spcPts val="0"/>
              </a:spcBef>
              <a:spcAft>
                <a:spcPts val="0"/>
              </a:spcAft>
              <a:buSzPts val="1800"/>
              <a:buFont typeface="Mulish"/>
              <a:buNone/>
              <a:defRPr sz="1800">
                <a:latin typeface="Mulish"/>
                <a:ea typeface="Mulish"/>
                <a:cs typeface="Mulish"/>
                <a:sym typeface="Mulish"/>
              </a:defRPr>
            </a:lvl4pPr>
            <a:lvl5pPr lvl="4" algn="ctr" rtl="0">
              <a:lnSpc>
                <a:spcPct val="100000"/>
              </a:lnSpc>
              <a:spcBef>
                <a:spcPts val="0"/>
              </a:spcBef>
              <a:spcAft>
                <a:spcPts val="0"/>
              </a:spcAft>
              <a:buSzPts val="1800"/>
              <a:buFont typeface="Mulish"/>
              <a:buNone/>
              <a:defRPr sz="1800">
                <a:latin typeface="Mulish"/>
                <a:ea typeface="Mulish"/>
                <a:cs typeface="Mulish"/>
                <a:sym typeface="Mulish"/>
              </a:defRPr>
            </a:lvl5pPr>
            <a:lvl6pPr lvl="5" algn="ctr" rtl="0">
              <a:lnSpc>
                <a:spcPct val="100000"/>
              </a:lnSpc>
              <a:spcBef>
                <a:spcPts val="0"/>
              </a:spcBef>
              <a:spcAft>
                <a:spcPts val="0"/>
              </a:spcAft>
              <a:buSzPts val="1800"/>
              <a:buFont typeface="Mulish"/>
              <a:buNone/>
              <a:defRPr sz="1800">
                <a:latin typeface="Mulish"/>
                <a:ea typeface="Mulish"/>
                <a:cs typeface="Mulish"/>
                <a:sym typeface="Mulish"/>
              </a:defRPr>
            </a:lvl6pPr>
            <a:lvl7pPr lvl="6" algn="ctr" rtl="0">
              <a:lnSpc>
                <a:spcPct val="100000"/>
              </a:lnSpc>
              <a:spcBef>
                <a:spcPts val="0"/>
              </a:spcBef>
              <a:spcAft>
                <a:spcPts val="0"/>
              </a:spcAft>
              <a:buSzPts val="1800"/>
              <a:buFont typeface="Mulish"/>
              <a:buNone/>
              <a:defRPr sz="1800">
                <a:latin typeface="Mulish"/>
                <a:ea typeface="Mulish"/>
                <a:cs typeface="Mulish"/>
                <a:sym typeface="Mulish"/>
              </a:defRPr>
            </a:lvl7pPr>
            <a:lvl8pPr lvl="7" algn="ctr" rtl="0">
              <a:lnSpc>
                <a:spcPct val="100000"/>
              </a:lnSpc>
              <a:spcBef>
                <a:spcPts val="0"/>
              </a:spcBef>
              <a:spcAft>
                <a:spcPts val="0"/>
              </a:spcAft>
              <a:buSzPts val="1800"/>
              <a:buFont typeface="Mulish"/>
              <a:buNone/>
              <a:defRPr sz="1800">
                <a:latin typeface="Mulish"/>
                <a:ea typeface="Mulish"/>
                <a:cs typeface="Mulish"/>
                <a:sym typeface="Mulish"/>
              </a:defRPr>
            </a:lvl8pPr>
            <a:lvl9pPr lvl="8" algn="ctr" rtl="0">
              <a:lnSpc>
                <a:spcPct val="100000"/>
              </a:lnSpc>
              <a:spcBef>
                <a:spcPts val="0"/>
              </a:spcBef>
              <a:spcAft>
                <a:spcPts val="0"/>
              </a:spcAft>
              <a:buSzPts val="1800"/>
              <a:buFont typeface="Mulish"/>
              <a:buNone/>
              <a:defRPr sz="1800">
                <a:latin typeface="Mulish"/>
                <a:ea typeface="Mulish"/>
                <a:cs typeface="Mulish"/>
                <a:sym typeface="Mulish"/>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6">
  <p:cSld name="CUSTOM_18">
    <p:bg>
      <p:bgPr>
        <a:solidFill>
          <a:schemeClr val="dk1"/>
        </a:solidFill>
        <a:effectLst/>
      </p:bgPr>
    </p:bg>
    <p:spTree>
      <p:nvGrpSpPr>
        <p:cNvPr id="1" name="Shape 589"/>
        <p:cNvGrpSpPr/>
        <p:nvPr/>
      </p:nvGrpSpPr>
      <p:grpSpPr>
        <a:xfrm>
          <a:off x="0" y="0"/>
          <a:ext cx="0" cy="0"/>
          <a:chOff x="0" y="0"/>
          <a:chExt cx="0" cy="0"/>
        </a:xfrm>
      </p:grpSpPr>
      <p:sp>
        <p:nvSpPr>
          <p:cNvPr id="590" name="Google Shape;590;p42"/>
          <p:cNvSpPr txBox="1">
            <a:spLocks noGrp="1"/>
          </p:cNvSpPr>
          <p:nvPr>
            <p:ph type="title"/>
          </p:nvPr>
        </p:nvSpPr>
        <p:spPr>
          <a:xfrm>
            <a:off x="1069850" y="1645975"/>
            <a:ext cx="7004400" cy="11280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lt1"/>
              </a:buClr>
              <a:buSzPts val="6000"/>
              <a:buNone/>
              <a:defRPr sz="75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sp>
        <p:nvSpPr>
          <p:cNvPr id="591" name="Google Shape;591;p42"/>
          <p:cNvSpPr txBox="1">
            <a:spLocks noGrp="1"/>
          </p:cNvSpPr>
          <p:nvPr>
            <p:ph type="subTitle" idx="1"/>
          </p:nvPr>
        </p:nvSpPr>
        <p:spPr>
          <a:xfrm>
            <a:off x="1541875" y="3008521"/>
            <a:ext cx="6099900" cy="48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2000"/>
              <a:buFont typeface="Mulish"/>
              <a:buNone/>
              <a:defRPr sz="1400">
                <a:solidFill>
                  <a:schemeClr val="lt1"/>
                </a:solidFill>
                <a:latin typeface="Mulish"/>
                <a:ea typeface="Mulish"/>
                <a:cs typeface="Mulish"/>
                <a:sym typeface="Mulish"/>
              </a:defRPr>
            </a:lvl1pPr>
            <a:lvl2pPr lvl="1"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2pPr>
            <a:lvl3pPr lvl="2"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3pPr>
            <a:lvl4pPr lvl="3"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4pPr>
            <a:lvl5pPr lvl="4"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5pPr>
            <a:lvl6pPr lvl="5"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6pPr>
            <a:lvl7pPr lvl="6"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7pPr>
            <a:lvl8pPr lvl="7"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8pPr>
            <a:lvl9pPr lvl="8" algn="ctr" rtl="0">
              <a:lnSpc>
                <a:spcPct val="100000"/>
              </a:lnSpc>
              <a:spcBef>
                <a:spcPts val="0"/>
              </a:spcBef>
              <a:spcAft>
                <a:spcPts val="0"/>
              </a:spcAft>
              <a:buClr>
                <a:schemeClr val="lt1"/>
              </a:buClr>
              <a:buSzPts val="2800"/>
              <a:buFont typeface="Mulish"/>
              <a:buNone/>
              <a:defRPr sz="2800">
                <a:solidFill>
                  <a:schemeClr val="lt1"/>
                </a:solidFill>
                <a:latin typeface="Mulish"/>
                <a:ea typeface="Mulish"/>
                <a:cs typeface="Mulish"/>
                <a:sym typeface="Mulish"/>
              </a:defRPr>
            </a:lvl9pPr>
          </a:lstStyle>
          <a:p>
            <a:endParaRPr/>
          </a:p>
        </p:txBody>
      </p:sp>
      <p:grpSp>
        <p:nvGrpSpPr>
          <p:cNvPr id="592" name="Google Shape;592;p42"/>
          <p:cNvGrpSpPr/>
          <p:nvPr/>
        </p:nvGrpSpPr>
        <p:grpSpPr>
          <a:xfrm rot="-5400000" flipH="1">
            <a:off x="3604031" y="-198842"/>
            <a:ext cx="1958875" cy="9166939"/>
            <a:chOff x="7447795" y="-35377"/>
            <a:chExt cx="1958875" cy="5231077"/>
          </a:xfrm>
        </p:grpSpPr>
        <p:sp>
          <p:nvSpPr>
            <p:cNvPr id="593" name="Google Shape;593;p42"/>
            <p:cNvSpPr/>
            <p:nvPr/>
          </p:nvSpPr>
          <p:spPr>
            <a:xfrm>
              <a:off x="8934353" y="4655950"/>
              <a:ext cx="275093" cy="539392"/>
            </a:xfrm>
            <a:custGeom>
              <a:avLst/>
              <a:gdLst/>
              <a:ahLst/>
              <a:cxnLst/>
              <a:rect l="l" t="t" r="r" b="b"/>
              <a:pathLst>
                <a:path w="8454" h="16575" extrusionOk="0">
                  <a:moveTo>
                    <a:pt x="8454" y="1"/>
                  </a:moveTo>
                  <a:cubicBezTo>
                    <a:pt x="7609" y="644"/>
                    <a:pt x="6978" y="1239"/>
                    <a:pt x="6632" y="1739"/>
                  </a:cubicBezTo>
                  <a:cubicBezTo>
                    <a:pt x="2298" y="6204"/>
                    <a:pt x="477" y="11240"/>
                    <a:pt x="1" y="16574"/>
                  </a:cubicBezTo>
                  <a:lnTo>
                    <a:pt x="4037" y="16574"/>
                  </a:lnTo>
                  <a:cubicBezTo>
                    <a:pt x="4787" y="12383"/>
                    <a:pt x="6370" y="8990"/>
                    <a:pt x="8454" y="6216"/>
                  </a:cubicBezTo>
                  <a:lnTo>
                    <a:pt x="84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2"/>
            <p:cNvSpPr/>
            <p:nvPr/>
          </p:nvSpPr>
          <p:spPr>
            <a:xfrm>
              <a:off x="8671299" y="4377744"/>
              <a:ext cx="538147" cy="817598"/>
            </a:xfrm>
            <a:custGeom>
              <a:avLst/>
              <a:gdLst/>
              <a:ahLst/>
              <a:cxnLst/>
              <a:rect l="l" t="t" r="r" b="b"/>
              <a:pathLst>
                <a:path w="16538" h="25124" extrusionOk="0">
                  <a:moveTo>
                    <a:pt x="16538" y="1"/>
                  </a:moveTo>
                  <a:cubicBezTo>
                    <a:pt x="11942" y="2418"/>
                    <a:pt x="8061" y="4692"/>
                    <a:pt x="7049" y="6109"/>
                  </a:cubicBezTo>
                  <a:cubicBezTo>
                    <a:pt x="1393" y="11681"/>
                    <a:pt x="0" y="18229"/>
                    <a:pt x="286" y="25123"/>
                  </a:cubicBezTo>
                  <a:lnTo>
                    <a:pt x="3965" y="25123"/>
                  </a:lnTo>
                  <a:lnTo>
                    <a:pt x="3965" y="24897"/>
                  </a:lnTo>
                  <a:cubicBezTo>
                    <a:pt x="4334" y="13860"/>
                    <a:pt x="10073" y="7776"/>
                    <a:pt x="16538" y="3954"/>
                  </a:cubicBezTo>
                  <a:lnTo>
                    <a:pt x="16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2"/>
            <p:cNvSpPr/>
            <p:nvPr/>
          </p:nvSpPr>
          <p:spPr>
            <a:xfrm>
              <a:off x="8816200" y="1133940"/>
              <a:ext cx="393246" cy="1237982"/>
            </a:xfrm>
            <a:custGeom>
              <a:avLst/>
              <a:gdLst/>
              <a:ahLst/>
              <a:cxnLst/>
              <a:rect l="l" t="t" r="r" b="b"/>
              <a:pathLst>
                <a:path w="12085" h="38042" extrusionOk="0">
                  <a:moveTo>
                    <a:pt x="12085" y="1"/>
                  </a:moveTo>
                  <a:cubicBezTo>
                    <a:pt x="2846" y="17456"/>
                    <a:pt x="0" y="25552"/>
                    <a:pt x="12085" y="38041"/>
                  </a:cubicBezTo>
                  <a:lnTo>
                    <a:pt x="12085" y="32338"/>
                  </a:lnTo>
                  <a:cubicBezTo>
                    <a:pt x="11168" y="31064"/>
                    <a:pt x="10549" y="29957"/>
                    <a:pt x="10335" y="29124"/>
                  </a:cubicBezTo>
                  <a:cubicBezTo>
                    <a:pt x="6977" y="21408"/>
                    <a:pt x="8787" y="14277"/>
                    <a:pt x="12085" y="7347"/>
                  </a:cubicBezTo>
                  <a:lnTo>
                    <a:pt x="120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2"/>
            <p:cNvSpPr/>
            <p:nvPr/>
          </p:nvSpPr>
          <p:spPr>
            <a:xfrm>
              <a:off x="8407823" y="4127069"/>
              <a:ext cx="801623" cy="1068273"/>
            </a:xfrm>
            <a:custGeom>
              <a:avLst/>
              <a:gdLst/>
              <a:ahLst/>
              <a:cxnLst/>
              <a:rect l="l" t="t" r="r" b="b"/>
              <a:pathLst>
                <a:path w="24635" h="32827" extrusionOk="0">
                  <a:moveTo>
                    <a:pt x="24635" y="1"/>
                  </a:moveTo>
                  <a:cubicBezTo>
                    <a:pt x="17551" y="3453"/>
                    <a:pt x="8776" y="7823"/>
                    <a:pt x="7228" y="9883"/>
                  </a:cubicBezTo>
                  <a:cubicBezTo>
                    <a:pt x="406" y="16455"/>
                    <a:pt x="1" y="24492"/>
                    <a:pt x="1120" y="32826"/>
                  </a:cubicBezTo>
                  <a:lnTo>
                    <a:pt x="4823" y="32826"/>
                  </a:lnTo>
                  <a:cubicBezTo>
                    <a:pt x="4549" y="30742"/>
                    <a:pt x="4371" y="29064"/>
                    <a:pt x="4371" y="28016"/>
                  </a:cubicBezTo>
                  <a:cubicBezTo>
                    <a:pt x="4716" y="15086"/>
                    <a:pt x="12919" y="9323"/>
                    <a:pt x="20611" y="5918"/>
                  </a:cubicBezTo>
                  <a:cubicBezTo>
                    <a:pt x="21980" y="5204"/>
                    <a:pt x="23325" y="4513"/>
                    <a:pt x="24635" y="3870"/>
                  </a:cubicBezTo>
                  <a:lnTo>
                    <a:pt x="24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2"/>
            <p:cNvSpPr/>
            <p:nvPr/>
          </p:nvSpPr>
          <p:spPr>
            <a:xfrm>
              <a:off x="8483771" y="-35377"/>
              <a:ext cx="725675" cy="2726183"/>
            </a:xfrm>
            <a:custGeom>
              <a:avLst/>
              <a:gdLst/>
              <a:ahLst/>
              <a:cxnLst/>
              <a:rect l="l" t="t" r="r" b="b"/>
              <a:pathLst>
                <a:path w="22301" h="83773" extrusionOk="0">
                  <a:moveTo>
                    <a:pt x="1965" y="0"/>
                  </a:moveTo>
                  <a:cubicBezTo>
                    <a:pt x="6037" y="738"/>
                    <a:pt x="9895" y="1881"/>
                    <a:pt x="13871" y="5727"/>
                  </a:cubicBezTo>
                  <a:cubicBezTo>
                    <a:pt x="22075" y="13990"/>
                    <a:pt x="21087" y="24622"/>
                    <a:pt x="16967" y="31468"/>
                  </a:cubicBezTo>
                  <a:cubicBezTo>
                    <a:pt x="5180" y="53530"/>
                    <a:pt x="1" y="61388"/>
                    <a:pt x="13764" y="75128"/>
                  </a:cubicBezTo>
                  <a:cubicBezTo>
                    <a:pt x="16800" y="78307"/>
                    <a:pt x="19753" y="81200"/>
                    <a:pt x="22301" y="83772"/>
                  </a:cubicBezTo>
                  <a:lnTo>
                    <a:pt x="22301" y="79010"/>
                  </a:lnTo>
                  <a:cubicBezTo>
                    <a:pt x="17408" y="74081"/>
                    <a:pt x="12443" y="68747"/>
                    <a:pt x="11776" y="66211"/>
                  </a:cubicBezTo>
                  <a:cubicBezTo>
                    <a:pt x="5716" y="52566"/>
                    <a:pt x="16884" y="40886"/>
                    <a:pt x="22301" y="28777"/>
                  </a:cubicBezTo>
                  <a:lnTo>
                    <a:pt x="22301" y="8156"/>
                  </a:lnTo>
                  <a:cubicBezTo>
                    <a:pt x="21372" y="6560"/>
                    <a:pt x="20277" y="5060"/>
                    <a:pt x="19051" y="3691"/>
                  </a:cubicBezTo>
                  <a:cubicBezTo>
                    <a:pt x="17836" y="2179"/>
                    <a:pt x="16217" y="976"/>
                    <a:pt x="14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2"/>
            <p:cNvSpPr/>
            <p:nvPr/>
          </p:nvSpPr>
          <p:spPr>
            <a:xfrm>
              <a:off x="8125408" y="3875223"/>
              <a:ext cx="1084038" cy="1320477"/>
            </a:xfrm>
            <a:custGeom>
              <a:avLst/>
              <a:gdLst/>
              <a:ahLst/>
              <a:cxnLst/>
              <a:rect l="l" t="t" r="r" b="b"/>
              <a:pathLst>
                <a:path w="33314" h="40577" extrusionOk="0">
                  <a:moveTo>
                    <a:pt x="33314" y="1"/>
                  </a:moveTo>
                  <a:cubicBezTo>
                    <a:pt x="32885" y="251"/>
                    <a:pt x="32445" y="489"/>
                    <a:pt x="32004" y="715"/>
                  </a:cubicBezTo>
                  <a:cubicBezTo>
                    <a:pt x="27932" y="3013"/>
                    <a:pt x="10002" y="10930"/>
                    <a:pt x="7727" y="13967"/>
                  </a:cubicBezTo>
                  <a:cubicBezTo>
                    <a:pt x="0" y="21467"/>
                    <a:pt x="1155" y="31004"/>
                    <a:pt x="2905" y="40577"/>
                  </a:cubicBezTo>
                  <a:lnTo>
                    <a:pt x="6418" y="40577"/>
                  </a:lnTo>
                  <a:cubicBezTo>
                    <a:pt x="4275" y="24563"/>
                    <a:pt x="5870" y="17372"/>
                    <a:pt x="20598" y="10288"/>
                  </a:cubicBezTo>
                  <a:cubicBezTo>
                    <a:pt x="25349" y="7835"/>
                    <a:pt x="29718" y="5775"/>
                    <a:pt x="33314" y="3965"/>
                  </a:cubicBezTo>
                  <a:lnTo>
                    <a:pt x="33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2"/>
            <p:cNvSpPr/>
            <p:nvPr/>
          </p:nvSpPr>
          <p:spPr>
            <a:xfrm>
              <a:off x="7447795" y="-35377"/>
              <a:ext cx="1958875" cy="5230719"/>
            </a:xfrm>
            <a:custGeom>
              <a:avLst/>
              <a:gdLst/>
              <a:ahLst/>
              <a:cxnLst/>
              <a:rect l="l" t="t" r="r" b="b"/>
              <a:pathLst>
                <a:path w="60199" h="160735" extrusionOk="0">
                  <a:moveTo>
                    <a:pt x="0" y="0"/>
                  </a:moveTo>
                  <a:cubicBezTo>
                    <a:pt x="5358" y="3238"/>
                    <a:pt x="10906" y="2786"/>
                    <a:pt x="21848" y="5001"/>
                  </a:cubicBezTo>
                  <a:cubicBezTo>
                    <a:pt x="27266" y="5894"/>
                    <a:pt x="31385" y="6203"/>
                    <a:pt x="36291" y="10787"/>
                  </a:cubicBezTo>
                  <a:cubicBezTo>
                    <a:pt x="44065" y="18502"/>
                    <a:pt x="43125" y="28504"/>
                    <a:pt x="39267" y="34909"/>
                  </a:cubicBezTo>
                  <a:cubicBezTo>
                    <a:pt x="28218" y="55495"/>
                    <a:pt x="23587" y="62793"/>
                    <a:pt x="36302" y="75485"/>
                  </a:cubicBezTo>
                  <a:cubicBezTo>
                    <a:pt x="43149" y="82677"/>
                    <a:pt x="49554" y="88297"/>
                    <a:pt x="51269" y="91773"/>
                  </a:cubicBezTo>
                  <a:cubicBezTo>
                    <a:pt x="56460" y="101298"/>
                    <a:pt x="52721" y="113228"/>
                    <a:pt x="43029" y="118086"/>
                  </a:cubicBezTo>
                  <a:cubicBezTo>
                    <a:pt x="39565" y="120027"/>
                    <a:pt x="23051" y="127444"/>
                    <a:pt x="20908" y="129956"/>
                  </a:cubicBezTo>
                  <a:cubicBezTo>
                    <a:pt x="11633" y="138434"/>
                    <a:pt x="15086" y="149852"/>
                    <a:pt x="16967" y="160734"/>
                  </a:cubicBezTo>
                  <a:lnTo>
                    <a:pt x="20277" y="160734"/>
                  </a:lnTo>
                  <a:cubicBezTo>
                    <a:pt x="17252" y="141684"/>
                    <a:pt x="17514" y="134350"/>
                    <a:pt x="32969" y="126980"/>
                  </a:cubicBezTo>
                  <a:cubicBezTo>
                    <a:pt x="42339" y="122122"/>
                    <a:pt x="49637" y="119193"/>
                    <a:pt x="52543" y="116300"/>
                  </a:cubicBezTo>
                  <a:cubicBezTo>
                    <a:pt x="53102" y="115776"/>
                    <a:pt x="53638" y="115228"/>
                    <a:pt x="54138" y="114645"/>
                  </a:cubicBezTo>
                  <a:lnTo>
                    <a:pt x="54138" y="88832"/>
                  </a:lnTo>
                  <a:cubicBezTo>
                    <a:pt x="53840" y="88487"/>
                    <a:pt x="53543" y="88142"/>
                    <a:pt x="53209" y="87820"/>
                  </a:cubicBezTo>
                  <a:cubicBezTo>
                    <a:pt x="49899" y="84070"/>
                    <a:pt x="36029" y="71461"/>
                    <a:pt x="34886" y="67449"/>
                  </a:cubicBezTo>
                  <a:cubicBezTo>
                    <a:pt x="25087" y="46172"/>
                    <a:pt x="60198" y="30063"/>
                    <a:pt x="41553" y="8823"/>
                  </a:cubicBezTo>
                  <a:cubicBezTo>
                    <a:pt x="36112" y="2167"/>
                    <a:pt x="22539" y="1810"/>
                    <a:pt x="12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42"/>
          <p:cNvGrpSpPr/>
          <p:nvPr/>
        </p:nvGrpSpPr>
        <p:grpSpPr>
          <a:xfrm rot="5400000" flipH="1">
            <a:off x="3604031" y="-3824592"/>
            <a:ext cx="1958875" cy="9166939"/>
            <a:chOff x="7447795" y="-35377"/>
            <a:chExt cx="1958875" cy="5231077"/>
          </a:xfrm>
        </p:grpSpPr>
        <p:sp>
          <p:nvSpPr>
            <p:cNvPr id="601" name="Google Shape;601;p42"/>
            <p:cNvSpPr/>
            <p:nvPr/>
          </p:nvSpPr>
          <p:spPr>
            <a:xfrm>
              <a:off x="8934353" y="4655950"/>
              <a:ext cx="275093" cy="539392"/>
            </a:xfrm>
            <a:custGeom>
              <a:avLst/>
              <a:gdLst/>
              <a:ahLst/>
              <a:cxnLst/>
              <a:rect l="l" t="t" r="r" b="b"/>
              <a:pathLst>
                <a:path w="8454" h="16575" extrusionOk="0">
                  <a:moveTo>
                    <a:pt x="8454" y="1"/>
                  </a:moveTo>
                  <a:cubicBezTo>
                    <a:pt x="7609" y="644"/>
                    <a:pt x="6978" y="1239"/>
                    <a:pt x="6632" y="1739"/>
                  </a:cubicBezTo>
                  <a:cubicBezTo>
                    <a:pt x="2298" y="6204"/>
                    <a:pt x="477" y="11240"/>
                    <a:pt x="1" y="16574"/>
                  </a:cubicBezTo>
                  <a:lnTo>
                    <a:pt x="4037" y="16574"/>
                  </a:lnTo>
                  <a:cubicBezTo>
                    <a:pt x="4787" y="12383"/>
                    <a:pt x="6370" y="8990"/>
                    <a:pt x="8454" y="6216"/>
                  </a:cubicBezTo>
                  <a:lnTo>
                    <a:pt x="84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2"/>
            <p:cNvSpPr/>
            <p:nvPr/>
          </p:nvSpPr>
          <p:spPr>
            <a:xfrm>
              <a:off x="8671299" y="4377744"/>
              <a:ext cx="538147" cy="817598"/>
            </a:xfrm>
            <a:custGeom>
              <a:avLst/>
              <a:gdLst/>
              <a:ahLst/>
              <a:cxnLst/>
              <a:rect l="l" t="t" r="r" b="b"/>
              <a:pathLst>
                <a:path w="16538" h="25124" extrusionOk="0">
                  <a:moveTo>
                    <a:pt x="16538" y="1"/>
                  </a:moveTo>
                  <a:cubicBezTo>
                    <a:pt x="11942" y="2418"/>
                    <a:pt x="8061" y="4692"/>
                    <a:pt x="7049" y="6109"/>
                  </a:cubicBezTo>
                  <a:cubicBezTo>
                    <a:pt x="1393" y="11681"/>
                    <a:pt x="0" y="18229"/>
                    <a:pt x="286" y="25123"/>
                  </a:cubicBezTo>
                  <a:lnTo>
                    <a:pt x="3965" y="25123"/>
                  </a:lnTo>
                  <a:lnTo>
                    <a:pt x="3965" y="24897"/>
                  </a:lnTo>
                  <a:cubicBezTo>
                    <a:pt x="4334" y="13860"/>
                    <a:pt x="10073" y="7776"/>
                    <a:pt x="16538" y="3954"/>
                  </a:cubicBezTo>
                  <a:lnTo>
                    <a:pt x="165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2"/>
            <p:cNvSpPr/>
            <p:nvPr/>
          </p:nvSpPr>
          <p:spPr>
            <a:xfrm>
              <a:off x="8816200" y="1133940"/>
              <a:ext cx="393246" cy="1237982"/>
            </a:xfrm>
            <a:custGeom>
              <a:avLst/>
              <a:gdLst/>
              <a:ahLst/>
              <a:cxnLst/>
              <a:rect l="l" t="t" r="r" b="b"/>
              <a:pathLst>
                <a:path w="12085" h="38042" extrusionOk="0">
                  <a:moveTo>
                    <a:pt x="12085" y="1"/>
                  </a:moveTo>
                  <a:cubicBezTo>
                    <a:pt x="2846" y="17456"/>
                    <a:pt x="0" y="25552"/>
                    <a:pt x="12085" y="38041"/>
                  </a:cubicBezTo>
                  <a:lnTo>
                    <a:pt x="12085" y="32338"/>
                  </a:lnTo>
                  <a:cubicBezTo>
                    <a:pt x="11168" y="31064"/>
                    <a:pt x="10549" y="29957"/>
                    <a:pt x="10335" y="29124"/>
                  </a:cubicBezTo>
                  <a:cubicBezTo>
                    <a:pt x="6977" y="21408"/>
                    <a:pt x="8787" y="14277"/>
                    <a:pt x="12085" y="7347"/>
                  </a:cubicBezTo>
                  <a:lnTo>
                    <a:pt x="120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2"/>
            <p:cNvSpPr/>
            <p:nvPr/>
          </p:nvSpPr>
          <p:spPr>
            <a:xfrm>
              <a:off x="8407823" y="4127069"/>
              <a:ext cx="801623" cy="1068273"/>
            </a:xfrm>
            <a:custGeom>
              <a:avLst/>
              <a:gdLst/>
              <a:ahLst/>
              <a:cxnLst/>
              <a:rect l="l" t="t" r="r" b="b"/>
              <a:pathLst>
                <a:path w="24635" h="32827" extrusionOk="0">
                  <a:moveTo>
                    <a:pt x="24635" y="1"/>
                  </a:moveTo>
                  <a:cubicBezTo>
                    <a:pt x="17551" y="3453"/>
                    <a:pt x="8776" y="7823"/>
                    <a:pt x="7228" y="9883"/>
                  </a:cubicBezTo>
                  <a:cubicBezTo>
                    <a:pt x="406" y="16455"/>
                    <a:pt x="1" y="24492"/>
                    <a:pt x="1120" y="32826"/>
                  </a:cubicBezTo>
                  <a:lnTo>
                    <a:pt x="4823" y="32826"/>
                  </a:lnTo>
                  <a:cubicBezTo>
                    <a:pt x="4549" y="30742"/>
                    <a:pt x="4371" y="29064"/>
                    <a:pt x="4371" y="28016"/>
                  </a:cubicBezTo>
                  <a:cubicBezTo>
                    <a:pt x="4716" y="15086"/>
                    <a:pt x="12919" y="9323"/>
                    <a:pt x="20611" y="5918"/>
                  </a:cubicBezTo>
                  <a:cubicBezTo>
                    <a:pt x="21980" y="5204"/>
                    <a:pt x="23325" y="4513"/>
                    <a:pt x="24635" y="3870"/>
                  </a:cubicBezTo>
                  <a:lnTo>
                    <a:pt x="2463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8483771" y="-35377"/>
              <a:ext cx="725675" cy="2726183"/>
            </a:xfrm>
            <a:custGeom>
              <a:avLst/>
              <a:gdLst/>
              <a:ahLst/>
              <a:cxnLst/>
              <a:rect l="l" t="t" r="r" b="b"/>
              <a:pathLst>
                <a:path w="22301" h="83773" extrusionOk="0">
                  <a:moveTo>
                    <a:pt x="1965" y="0"/>
                  </a:moveTo>
                  <a:cubicBezTo>
                    <a:pt x="6037" y="738"/>
                    <a:pt x="9895" y="1881"/>
                    <a:pt x="13871" y="5727"/>
                  </a:cubicBezTo>
                  <a:cubicBezTo>
                    <a:pt x="22075" y="13990"/>
                    <a:pt x="21087" y="24622"/>
                    <a:pt x="16967" y="31468"/>
                  </a:cubicBezTo>
                  <a:cubicBezTo>
                    <a:pt x="5180" y="53530"/>
                    <a:pt x="1" y="61388"/>
                    <a:pt x="13764" y="75128"/>
                  </a:cubicBezTo>
                  <a:cubicBezTo>
                    <a:pt x="16800" y="78307"/>
                    <a:pt x="19753" y="81200"/>
                    <a:pt x="22301" y="83772"/>
                  </a:cubicBezTo>
                  <a:lnTo>
                    <a:pt x="22301" y="79010"/>
                  </a:lnTo>
                  <a:cubicBezTo>
                    <a:pt x="17408" y="74081"/>
                    <a:pt x="12443" y="68747"/>
                    <a:pt x="11776" y="66211"/>
                  </a:cubicBezTo>
                  <a:cubicBezTo>
                    <a:pt x="5716" y="52566"/>
                    <a:pt x="16884" y="40886"/>
                    <a:pt x="22301" y="28777"/>
                  </a:cubicBezTo>
                  <a:lnTo>
                    <a:pt x="22301" y="8156"/>
                  </a:lnTo>
                  <a:cubicBezTo>
                    <a:pt x="21372" y="6560"/>
                    <a:pt x="20277" y="5060"/>
                    <a:pt x="19051" y="3691"/>
                  </a:cubicBezTo>
                  <a:cubicBezTo>
                    <a:pt x="17836" y="2179"/>
                    <a:pt x="16217" y="976"/>
                    <a:pt x="143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8125408" y="3875223"/>
              <a:ext cx="1084038" cy="1320477"/>
            </a:xfrm>
            <a:custGeom>
              <a:avLst/>
              <a:gdLst/>
              <a:ahLst/>
              <a:cxnLst/>
              <a:rect l="l" t="t" r="r" b="b"/>
              <a:pathLst>
                <a:path w="33314" h="40577" extrusionOk="0">
                  <a:moveTo>
                    <a:pt x="33314" y="1"/>
                  </a:moveTo>
                  <a:cubicBezTo>
                    <a:pt x="32885" y="251"/>
                    <a:pt x="32445" y="489"/>
                    <a:pt x="32004" y="715"/>
                  </a:cubicBezTo>
                  <a:cubicBezTo>
                    <a:pt x="27932" y="3013"/>
                    <a:pt x="10002" y="10930"/>
                    <a:pt x="7727" y="13967"/>
                  </a:cubicBezTo>
                  <a:cubicBezTo>
                    <a:pt x="0" y="21467"/>
                    <a:pt x="1155" y="31004"/>
                    <a:pt x="2905" y="40577"/>
                  </a:cubicBezTo>
                  <a:lnTo>
                    <a:pt x="6418" y="40577"/>
                  </a:lnTo>
                  <a:cubicBezTo>
                    <a:pt x="4275" y="24563"/>
                    <a:pt x="5870" y="17372"/>
                    <a:pt x="20598" y="10288"/>
                  </a:cubicBezTo>
                  <a:cubicBezTo>
                    <a:pt x="25349" y="7835"/>
                    <a:pt x="29718" y="5775"/>
                    <a:pt x="33314" y="3965"/>
                  </a:cubicBezTo>
                  <a:lnTo>
                    <a:pt x="33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2"/>
            <p:cNvSpPr/>
            <p:nvPr/>
          </p:nvSpPr>
          <p:spPr>
            <a:xfrm>
              <a:off x="7447795" y="-35377"/>
              <a:ext cx="1958875" cy="5230719"/>
            </a:xfrm>
            <a:custGeom>
              <a:avLst/>
              <a:gdLst/>
              <a:ahLst/>
              <a:cxnLst/>
              <a:rect l="l" t="t" r="r" b="b"/>
              <a:pathLst>
                <a:path w="60199" h="160735" extrusionOk="0">
                  <a:moveTo>
                    <a:pt x="0" y="0"/>
                  </a:moveTo>
                  <a:cubicBezTo>
                    <a:pt x="5358" y="3238"/>
                    <a:pt x="10906" y="2786"/>
                    <a:pt x="21848" y="5001"/>
                  </a:cubicBezTo>
                  <a:cubicBezTo>
                    <a:pt x="27266" y="5894"/>
                    <a:pt x="31385" y="6203"/>
                    <a:pt x="36291" y="10787"/>
                  </a:cubicBezTo>
                  <a:cubicBezTo>
                    <a:pt x="44065" y="18502"/>
                    <a:pt x="43125" y="28504"/>
                    <a:pt x="39267" y="34909"/>
                  </a:cubicBezTo>
                  <a:cubicBezTo>
                    <a:pt x="28218" y="55495"/>
                    <a:pt x="23587" y="62793"/>
                    <a:pt x="36302" y="75485"/>
                  </a:cubicBezTo>
                  <a:cubicBezTo>
                    <a:pt x="43149" y="82677"/>
                    <a:pt x="49554" y="88297"/>
                    <a:pt x="51269" y="91773"/>
                  </a:cubicBezTo>
                  <a:cubicBezTo>
                    <a:pt x="56460" y="101298"/>
                    <a:pt x="52721" y="113228"/>
                    <a:pt x="43029" y="118086"/>
                  </a:cubicBezTo>
                  <a:cubicBezTo>
                    <a:pt x="39565" y="120027"/>
                    <a:pt x="23051" y="127444"/>
                    <a:pt x="20908" y="129956"/>
                  </a:cubicBezTo>
                  <a:cubicBezTo>
                    <a:pt x="11633" y="138434"/>
                    <a:pt x="15086" y="149852"/>
                    <a:pt x="16967" y="160734"/>
                  </a:cubicBezTo>
                  <a:lnTo>
                    <a:pt x="20277" y="160734"/>
                  </a:lnTo>
                  <a:cubicBezTo>
                    <a:pt x="17252" y="141684"/>
                    <a:pt x="17514" y="134350"/>
                    <a:pt x="32969" y="126980"/>
                  </a:cubicBezTo>
                  <a:cubicBezTo>
                    <a:pt x="42339" y="122122"/>
                    <a:pt x="49637" y="119193"/>
                    <a:pt x="52543" y="116300"/>
                  </a:cubicBezTo>
                  <a:cubicBezTo>
                    <a:pt x="53102" y="115776"/>
                    <a:pt x="53638" y="115228"/>
                    <a:pt x="54138" y="114645"/>
                  </a:cubicBezTo>
                  <a:lnTo>
                    <a:pt x="54138" y="88832"/>
                  </a:lnTo>
                  <a:cubicBezTo>
                    <a:pt x="53840" y="88487"/>
                    <a:pt x="53543" y="88142"/>
                    <a:pt x="53209" y="87820"/>
                  </a:cubicBezTo>
                  <a:cubicBezTo>
                    <a:pt x="49899" y="84070"/>
                    <a:pt x="36029" y="71461"/>
                    <a:pt x="34886" y="67449"/>
                  </a:cubicBezTo>
                  <a:cubicBezTo>
                    <a:pt x="25087" y="46172"/>
                    <a:pt x="60198" y="30063"/>
                    <a:pt x="41553" y="8823"/>
                  </a:cubicBezTo>
                  <a:cubicBezTo>
                    <a:pt x="36112" y="2167"/>
                    <a:pt x="22539" y="1810"/>
                    <a:pt x="12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
  <p:cSld name="CUSTOM_35">
    <p:bg>
      <p:bgPr>
        <a:solidFill>
          <a:schemeClr val="dk1"/>
        </a:solidFill>
        <a:effectLst/>
      </p:bgPr>
    </p:bg>
    <p:spTree>
      <p:nvGrpSpPr>
        <p:cNvPr id="1" name="Shape 693"/>
        <p:cNvGrpSpPr/>
        <p:nvPr/>
      </p:nvGrpSpPr>
      <p:grpSpPr>
        <a:xfrm>
          <a:off x="0" y="0"/>
          <a:ext cx="0" cy="0"/>
          <a:chOff x="0" y="0"/>
          <a:chExt cx="0" cy="0"/>
        </a:xfrm>
      </p:grpSpPr>
      <p:grpSp>
        <p:nvGrpSpPr>
          <p:cNvPr id="694" name="Google Shape;694;p53"/>
          <p:cNvGrpSpPr/>
          <p:nvPr/>
        </p:nvGrpSpPr>
        <p:grpSpPr>
          <a:xfrm rot="-9122183">
            <a:off x="-3530041" y="-1709727"/>
            <a:ext cx="5437509" cy="4025466"/>
            <a:chOff x="12463924" y="-129923"/>
            <a:chExt cx="4010233" cy="2968834"/>
          </a:xfrm>
        </p:grpSpPr>
        <p:sp>
          <p:nvSpPr>
            <p:cNvPr id="695" name="Google Shape;695;p53"/>
            <p:cNvSpPr/>
            <p:nvPr/>
          </p:nvSpPr>
          <p:spPr>
            <a:xfrm flipH="1">
              <a:off x="12463924" y="-129923"/>
              <a:ext cx="4010233" cy="2968834"/>
            </a:xfrm>
            <a:custGeom>
              <a:avLst/>
              <a:gdLst/>
              <a:ahLst/>
              <a:cxnLst/>
              <a:rect l="l" t="t" r="r" b="b"/>
              <a:pathLst>
                <a:path w="83062" h="61492" extrusionOk="0">
                  <a:moveTo>
                    <a:pt x="56422" y="868"/>
                  </a:moveTo>
                  <a:cubicBezTo>
                    <a:pt x="57440" y="868"/>
                    <a:pt x="58459" y="875"/>
                    <a:pt x="59477" y="889"/>
                  </a:cubicBezTo>
                  <a:cubicBezTo>
                    <a:pt x="61859" y="952"/>
                    <a:pt x="64261" y="1141"/>
                    <a:pt x="66559" y="1816"/>
                  </a:cubicBezTo>
                  <a:cubicBezTo>
                    <a:pt x="67950" y="2237"/>
                    <a:pt x="69594" y="2806"/>
                    <a:pt x="70458" y="4050"/>
                  </a:cubicBezTo>
                  <a:cubicBezTo>
                    <a:pt x="72587" y="7253"/>
                    <a:pt x="74757" y="10478"/>
                    <a:pt x="76443" y="13956"/>
                  </a:cubicBezTo>
                  <a:cubicBezTo>
                    <a:pt x="78593" y="18466"/>
                    <a:pt x="80132" y="23250"/>
                    <a:pt x="81038" y="28161"/>
                  </a:cubicBezTo>
                  <a:cubicBezTo>
                    <a:pt x="81818" y="32460"/>
                    <a:pt x="77561" y="35179"/>
                    <a:pt x="74083" y="36402"/>
                  </a:cubicBezTo>
                  <a:cubicBezTo>
                    <a:pt x="60784" y="40849"/>
                    <a:pt x="48159" y="47108"/>
                    <a:pt x="36567" y="55033"/>
                  </a:cubicBezTo>
                  <a:cubicBezTo>
                    <a:pt x="34776" y="56210"/>
                    <a:pt x="31958" y="58031"/>
                    <a:pt x="29483" y="58031"/>
                  </a:cubicBezTo>
                  <a:cubicBezTo>
                    <a:pt x="28989" y="58031"/>
                    <a:pt x="28509" y="57959"/>
                    <a:pt x="28053" y="57794"/>
                  </a:cubicBezTo>
                  <a:cubicBezTo>
                    <a:pt x="23268" y="56023"/>
                    <a:pt x="18189" y="55834"/>
                    <a:pt x="13257" y="54696"/>
                  </a:cubicBezTo>
                  <a:cubicBezTo>
                    <a:pt x="11318" y="54295"/>
                    <a:pt x="11487" y="51155"/>
                    <a:pt x="11571" y="49764"/>
                  </a:cubicBezTo>
                  <a:lnTo>
                    <a:pt x="11571" y="49743"/>
                  </a:lnTo>
                  <a:cubicBezTo>
                    <a:pt x="11824" y="45928"/>
                    <a:pt x="11255" y="42092"/>
                    <a:pt x="9864" y="38530"/>
                  </a:cubicBezTo>
                  <a:cubicBezTo>
                    <a:pt x="8431" y="34821"/>
                    <a:pt x="6429" y="31343"/>
                    <a:pt x="4426" y="27908"/>
                  </a:cubicBezTo>
                  <a:cubicBezTo>
                    <a:pt x="3520" y="26264"/>
                    <a:pt x="2256" y="23861"/>
                    <a:pt x="2993" y="21922"/>
                  </a:cubicBezTo>
                  <a:cubicBezTo>
                    <a:pt x="5017" y="16653"/>
                    <a:pt x="7314" y="11637"/>
                    <a:pt x="10623" y="7022"/>
                  </a:cubicBezTo>
                  <a:cubicBezTo>
                    <a:pt x="12351" y="4724"/>
                    <a:pt x="15576" y="3945"/>
                    <a:pt x="18273" y="3649"/>
                  </a:cubicBezTo>
                  <a:cubicBezTo>
                    <a:pt x="24322" y="3080"/>
                    <a:pt x="30329" y="2280"/>
                    <a:pt x="36378" y="1753"/>
                  </a:cubicBezTo>
                  <a:cubicBezTo>
                    <a:pt x="43037" y="1167"/>
                    <a:pt x="49727" y="868"/>
                    <a:pt x="56422" y="868"/>
                  </a:cubicBezTo>
                  <a:close/>
                  <a:moveTo>
                    <a:pt x="48930" y="1"/>
                  </a:moveTo>
                  <a:cubicBezTo>
                    <a:pt x="46530" y="1"/>
                    <a:pt x="44130" y="37"/>
                    <a:pt x="41731" y="109"/>
                  </a:cubicBezTo>
                  <a:cubicBezTo>
                    <a:pt x="34881" y="298"/>
                    <a:pt x="28032" y="783"/>
                    <a:pt x="21182" y="1078"/>
                  </a:cubicBezTo>
                  <a:cubicBezTo>
                    <a:pt x="18020" y="1205"/>
                    <a:pt x="14227" y="2006"/>
                    <a:pt x="11908" y="4345"/>
                  </a:cubicBezTo>
                  <a:cubicBezTo>
                    <a:pt x="7609" y="8687"/>
                    <a:pt x="4237" y="13513"/>
                    <a:pt x="1054" y="18698"/>
                  </a:cubicBezTo>
                  <a:cubicBezTo>
                    <a:pt x="0" y="20468"/>
                    <a:pt x="1412" y="23166"/>
                    <a:pt x="2234" y="24725"/>
                  </a:cubicBezTo>
                  <a:cubicBezTo>
                    <a:pt x="6281" y="32229"/>
                    <a:pt x="10264" y="39879"/>
                    <a:pt x="9674" y="48626"/>
                  </a:cubicBezTo>
                  <a:cubicBezTo>
                    <a:pt x="9569" y="50312"/>
                    <a:pt x="9295" y="53621"/>
                    <a:pt x="11108" y="54611"/>
                  </a:cubicBezTo>
                  <a:cubicBezTo>
                    <a:pt x="15281" y="56951"/>
                    <a:pt x="19896" y="58342"/>
                    <a:pt x="23859" y="61039"/>
                  </a:cubicBezTo>
                  <a:cubicBezTo>
                    <a:pt x="24353" y="61359"/>
                    <a:pt x="24914" y="61492"/>
                    <a:pt x="25509" y="61492"/>
                  </a:cubicBezTo>
                  <a:cubicBezTo>
                    <a:pt x="27780" y="61492"/>
                    <a:pt x="30554" y="59551"/>
                    <a:pt x="32057" y="58616"/>
                  </a:cubicBezTo>
                  <a:cubicBezTo>
                    <a:pt x="44808" y="50417"/>
                    <a:pt x="58697" y="44769"/>
                    <a:pt x="73430" y="41249"/>
                  </a:cubicBezTo>
                  <a:cubicBezTo>
                    <a:pt x="77518" y="40216"/>
                    <a:pt x="82703" y="37645"/>
                    <a:pt x="82872" y="32798"/>
                  </a:cubicBezTo>
                  <a:cubicBezTo>
                    <a:pt x="83061" y="27339"/>
                    <a:pt x="82556" y="21880"/>
                    <a:pt x="81396" y="16527"/>
                  </a:cubicBezTo>
                  <a:cubicBezTo>
                    <a:pt x="80532" y="12586"/>
                    <a:pt x="79183" y="8792"/>
                    <a:pt x="77940" y="4956"/>
                  </a:cubicBezTo>
                  <a:cubicBezTo>
                    <a:pt x="77434" y="3523"/>
                    <a:pt x="75790" y="2743"/>
                    <a:pt x="74483" y="2237"/>
                  </a:cubicBezTo>
                  <a:cubicBezTo>
                    <a:pt x="72144" y="1310"/>
                    <a:pt x="69594" y="931"/>
                    <a:pt x="67086" y="699"/>
                  </a:cubicBezTo>
                  <a:cubicBezTo>
                    <a:pt x="61048" y="231"/>
                    <a:pt x="54988" y="1"/>
                    <a:pt x="48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3"/>
            <p:cNvSpPr/>
            <p:nvPr/>
          </p:nvSpPr>
          <p:spPr>
            <a:xfrm flipH="1">
              <a:off x="12622668" y="-56682"/>
              <a:ext cx="3632732" cy="2560337"/>
            </a:xfrm>
            <a:custGeom>
              <a:avLst/>
              <a:gdLst/>
              <a:ahLst/>
              <a:cxnLst/>
              <a:rect l="l" t="t" r="r" b="b"/>
              <a:pathLst>
                <a:path w="75243" h="53031" extrusionOk="0">
                  <a:moveTo>
                    <a:pt x="45555" y="944"/>
                  </a:moveTo>
                  <a:cubicBezTo>
                    <a:pt x="47895" y="944"/>
                    <a:pt x="50295" y="1283"/>
                    <a:pt x="52164" y="2470"/>
                  </a:cubicBezTo>
                  <a:cubicBezTo>
                    <a:pt x="59119" y="6980"/>
                    <a:pt x="65463" y="12312"/>
                    <a:pt x="70121" y="19246"/>
                  </a:cubicBezTo>
                  <a:cubicBezTo>
                    <a:pt x="72102" y="22113"/>
                    <a:pt x="69973" y="24937"/>
                    <a:pt x="67465" y="26454"/>
                  </a:cubicBezTo>
                  <a:cubicBezTo>
                    <a:pt x="57539" y="32103"/>
                    <a:pt x="48392" y="38910"/>
                    <a:pt x="39603" y="46181"/>
                  </a:cubicBezTo>
                  <a:cubicBezTo>
                    <a:pt x="37472" y="47878"/>
                    <a:pt x="34639" y="49556"/>
                    <a:pt x="31796" y="49556"/>
                  </a:cubicBezTo>
                  <a:cubicBezTo>
                    <a:pt x="31602" y="49556"/>
                    <a:pt x="31408" y="49549"/>
                    <a:pt x="31214" y="49532"/>
                  </a:cubicBezTo>
                  <a:cubicBezTo>
                    <a:pt x="30447" y="49478"/>
                    <a:pt x="29682" y="49453"/>
                    <a:pt x="28918" y="49453"/>
                  </a:cubicBezTo>
                  <a:cubicBezTo>
                    <a:pt x="23731" y="49453"/>
                    <a:pt x="18642" y="50606"/>
                    <a:pt x="13553" y="51598"/>
                  </a:cubicBezTo>
                  <a:cubicBezTo>
                    <a:pt x="13439" y="51609"/>
                    <a:pt x="13331" y="51615"/>
                    <a:pt x="13228" y="51615"/>
                  </a:cubicBezTo>
                  <a:cubicBezTo>
                    <a:pt x="11591" y="51615"/>
                    <a:pt x="11249" y="50236"/>
                    <a:pt x="11150" y="48689"/>
                  </a:cubicBezTo>
                  <a:lnTo>
                    <a:pt x="11150" y="48668"/>
                  </a:lnTo>
                  <a:cubicBezTo>
                    <a:pt x="11129" y="45591"/>
                    <a:pt x="10476" y="42535"/>
                    <a:pt x="9211" y="39711"/>
                  </a:cubicBezTo>
                  <a:cubicBezTo>
                    <a:pt x="7883" y="36802"/>
                    <a:pt x="6113" y="34126"/>
                    <a:pt x="4237" y="31533"/>
                  </a:cubicBezTo>
                  <a:cubicBezTo>
                    <a:pt x="3141" y="30058"/>
                    <a:pt x="2256" y="27993"/>
                    <a:pt x="2530" y="26096"/>
                  </a:cubicBezTo>
                  <a:cubicBezTo>
                    <a:pt x="3331" y="20953"/>
                    <a:pt x="3984" y="15790"/>
                    <a:pt x="5502" y="10774"/>
                  </a:cubicBezTo>
                  <a:cubicBezTo>
                    <a:pt x="6155" y="8624"/>
                    <a:pt x="8537" y="7675"/>
                    <a:pt x="10518" y="7212"/>
                  </a:cubicBezTo>
                  <a:cubicBezTo>
                    <a:pt x="20950" y="5020"/>
                    <a:pt x="31278" y="2364"/>
                    <a:pt x="41879" y="1163"/>
                  </a:cubicBezTo>
                  <a:cubicBezTo>
                    <a:pt x="43023" y="1044"/>
                    <a:pt x="44280" y="944"/>
                    <a:pt x="45555" y="944"/>
                  </a:cubicBezTo>
                  <a:close/>
                  <a:moveTo>
                    <a:pt x="50285" y="1"/>
                  </a:moveTo>
                  <a:cubicBezTo>
                    <a:pt x="49489" y="1"/>
                    <a:pt x="48726" y="24"/>
                    <a:pt x="48033" y="46"/>
                  </a:cubicBezTo>
                  <a:cubicBezTo>
                    <a:pt x="35788" y="657"/>
                    <a:pt x="23859" y="2891"/>
                    <a:pt x="11761" y="4683"/>
                  </a:cubicBezTo>
                  <a:cubicBezTo>
                    <a:pt x="9485" y="5062"/>
                    <a:pt x="6661" y="5926"/>
                    <a:pt x="5523" y="8160"/>
                  </a:cubicBezTo>
                  <a:cubicBezTo>
                    <a:pt x="3141" y="13029"/>
                    <a:pt x="1771" y="18171"/>
                    <a:pt x="486" y="23398"/>
                  </a:cubicBezTo>
                  <a:cubicBezTo>
                    <a:pt x="1" y="25379"/>
                    <a:pt x="1097" y="27571"/>
                    <a:pt x="2087" y="29194"/>
                  </a:cubicBezTo>
                  <a:cubicBezTo>
                    <a:pt x="4005" y="32229"/>
                    <a:pt x="5923" y="35243"/>
                    <a:pt x="7293" y="38573"/>
                  </a:cubicBezTo>
                  <a:cubicBezTo>
                    <a:pt x="8642" y="41819"/>
                    <a:pt x="9148" y="45212"/>
                    <a:pt x="9042" y="48732"/>
                  </a:cubicBezTo>
                  <a:cubicBezTo>
                    <a:pt x="9021" y="50144"/>
                    <a:pt x="9106" y="52631"/>
                    <a:pt x="11066" y="52631"/>
                  </a:cubicBezTo>
                  <a:cubicBezTo>
                    <a:pt x="14198" y="52595"/>
                    <a:pt x="17296" y="52383"/>
                    <a:pt x="20399" y="52383"/>
                  </a:cubicBezTo>
                  <a:cubicBezTo>
                    <a:pt x="22766" y="52383"/>
                    <a:pt x="25136" y="52506"/>
                    <a:pt x="27526" y="52926"/>
                  </a:cubicBezTo>
                  <a:cubicBezTo>
                    <a:pt x="27887" y="52997"/>
                    <a:pt x="28252" y="53030"/>
                    <a:pt x="28620" y="53030"/>
                  </a:cubicBezTo>
                  <a:cubicBezTo>
                    <a:pt x="31286" y="53030"/>
                    <a:pt x="34086" y="51293"/>
                    <a:pt x="36104" y="49849"/>
                  </a:cubicBezTo>
                  <a:cubicBezTo>
                    <a:pt x="46389" y="42240"/>
                    <a:pt x="57286" y="35622"/>
                    <a:pt x="69025" y="30438"/>
                  </a:cubicBezTo>
                  <a:cubicBezTo>
                    <a:pt x="71955" y="29068"/>
                    <a:pt x="75243" y="26222"/>
                    <a:pt x="73683" y="22618"/>
                  </a:cubicBezTo>
                  <a:cubicBezTo>
                    <a:pt x="71934" y="18361"/>
                    <a:pt x="69615" y="14357"/>
                    <a:pt x="66791" y="10710"/>
                  </a:cubicBezTo>
                  <a:cubicBezTo>
                    <a:pt x="64388" y="7633"/>
                    <a:pt x="61606" y="4936"/>
                    <a:pt x="58782" y="2238"/>
                  </a:cubicBezTo>
                  <a:cubicBezTo>
                    <a:pt x="56720" y="325"/>
                    <a:pt x="53266" y="1"/>
                    <a:pt x="50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3"/>
            <p:cNvSpPr/>
            <p:nvPr/>
          </p:nvSpPr>
          <p:spPr>
            <a:xfrm flipH="1">
              <a:off x="12963573" y="52093"/>
              <a:ext cx="3075098" cy="2318550"/>
            </a:xfrm>
            <a:custGeom>
              <a:avLst/>
              <a:gdLst/>
              <a:ahLst/>
              <a:cxnLst/>
              <a:rect l="l" t="t" r="r" b="b"/>
              <a:pathLst>
                <a:path w="63693" h="48023" extrusionOk="0">
                  <a:moveTo>
                    <a:pt x="32911" y="1541"/>
                  </a:moveTo>
                  <a:cubicBezTo>
                    <a:pt x="34269" y="1541"/>
                    <a:pt x="35613" y="1729"/>
                    <a:pt x="36863" y="2198"/>
                  </a:cubicBezTo>
                  <a:cubicBezTo>
                    <a:pt x="44050" y="4917"/>
                    <a:pt x="50963" y="8183"/>
                    <a:pt x="57223" y="12652"/>
                  </a:cubicBezTo>
                  <a:cubicBezTo>
                    <a:pt x="59204" y="14232"/>
                    <a:pt x="59204" y="16150"/>
                    <a:pt x="57497" y="17963"/>
                  </a:cubicBezTo>
                  <a:cubicBezTo>
                    <a:pt x="51279" y="23885"/>
                    <a:pt x="45652" y="30376"/>
                    <a:pt x="39940" y="36762"/>
                  </a:cubicBezTo>
                  <a:cubicBezTo>
                    <a:pt x="38128" y="38786"/>
                    <a:pt x="35430" y="40303"/>
                    <a:pt x="32711" y="40535"/>
                  </a:cubicBezTo>
                  <a:cubicBezTo>
                    <a:pt x="26346" y="41420"/>
                    <a:pt x="20234" y="43549"/>
                    <a:pt x="14354" y="46078"/>
                  </a:cubicBezTo>
                  <a:cubicBezTo>
                    <a:pt x="13904" y="46237"/>
                    <a:pt x="13455" y="46335"/>
                    <a:pt x="13042" y="46335"/>
                  </a:cubicBezTo>
                  <a:cubicBezTo>
                    <a:pt x="12196" y="46335"/>
                    <a:pt x="11503" y="45925"/>
                    <a:pt x="11277" y="44792"/>
                  </a:cubicBezTo>
                  <a:cubicBezTo>
                    <a:pt x="10160" y="40050"/>
                    <a:pt x="7125" y="36109"/>
                    <a:pt x="3921" y="32526"/>
                  </a:cubicBezTo>
                  <a:cubicBezTo>
                    <a:pt x="2846" y="31304"/>
                    <a:pt x="2130" y="29576"/>
                    <a:pt x="2235" y="27953"/>
                  </a:cubicBezTo>
                  <a:cubicBezTo>
                    <a:pt x="2446" y="23084"/>
                    <a:pt x="2235" y="18216"/>
                    <a:pt x="2319" y="13368"/>
                  </a:cubicBezTo>
                  <a:cubicBezTo>
                    <a:pt x="2383" y="11534"/>
                    <a:pt x="3858" y="10460"/>
                    <a:pt x="5396" y="9827"/>
                  </a:cubicBezTo>
                  <a:cubicBezTo>
                    <a:pt x="12963" y="7066"/>
                    <a:pt x="20466" y="4242"/>
                    <a:pt x="28264" y="2156"/>
                  </a:cubicBezTo>
                  <a:cubicBezTo>
                    <a:pt x="29746" y="1794"/>
                    <a:pt x="31337" y="1541"/>
                    <a:pt x="32911" y="1541"/>
                  </a:cubicBezTo>
                  <a:close/>
                  <a:moveTo>
                    <a:pt x="36767" y="0"/>
                  </a:moveTo>
                  <a:cubicBezTo>
                    <a:pt x="35269" y="0"/>
                    <a:pt x="33766" y="188"/>
                    <a:pt x="32395" y="427"/>
                  </a:cubicBezTo>
                  <a:cubicBezTo>
                    <a:pt x="23248" y="2219"/>
                    <a:pt x="14396" y="4938"/>
                    <a:pt x="5439" y="7446"/>
                  </a:cubicBezTo>
                  <a:cubicBezTo>
                    <a:pt x="3753" y="7994"/>
                    <a:pt x="1729" y="9026"/>
                    <a:pt x="1476" y="11029"/>
                  </a:cubicBezTo>
                  <a:cubicBezTo>
                    <a:pt x="739" y="16024"/>
                    <a:pt x="591" y="21103"/>
                    <a:pt x="149" y="26140"/>
                  </a:cubicBezTo>
                  <a:cubicBezTo>
                    <a:pt x="1" y="27889"/>
                    <a:pt x="781" y="29786"/>
                    <a:pt x="1877" y="31135"/>
                  </a:cubicBezTo>
                  <a:cubicBezTo>
                    <a:pt x="5354" y="35540"/>
                    <a:pt x="8305" y="40156"/>
                    <a:pt x="8937" y="45846"/>
                  </a:cubicBezTo>
                  <a:cubicBezTo>
                    <a:pt x="9145" y="47234"/>
                    <a:pt x="9697" y="48022"/>
                    <a:pt x="10861" y="48022"/>
                  </a:cubicBezTo>
                  <a:cubicBezTo>
                    <a:pt x="11111" y="48022"/>
                    <a:pt x="11389" y="47986"/>
                    <a:pt x="11698" y="47912"/>
                  </a:cubicBezTo>
                  <a:cubicBezTo>
                    <a:pt x="17557" y="45973"/>
                    <a:pt x="23754" y="43992"/>
                    <a:pt x="29971" y="43907"/>
                  </a:cubicBezTo>
                  <a:cubicBezTo>
                    <a:pt x="32922" y="43907"/>
                    <a:pt x="35767" y="42242"/>
                    <a:pt x="37896" y="40303"/>
                  </a:cubicBezTo>
                  <a:cubicBezTo>
                    <a:pt x="45146" y="33454"/>
                    <a:pt x="52502" y="26709"/>
                    <a:pt x="60553" y="20808"/>
                  </a:cubicBezTo>
                  <a:cubicBezTo>
                    <a:pt x="62681" y="19143"/>
                    <a:pt x="63693" y="16508"/>
                    <a:pt x="61522" y="14359"/>
                  </a:cubicBezTo>
                  <a:cubicBezTo>
                    <a:pt x="55789" y="8774"/>
                    <a:pt x="49066" y="4558"/>
                    <a:pt x="41900" y="1039"/>
                  </a:cubicBezTo>
                  <a:cubicBezTo>
                    <a:pt x="40350" y="269"/>
                    <a:pt x="38561" y="0"/>
                    <a:pt x="367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3"/>
            <p:cNvSpPr/>
            <p:nvPr/>
          </p:nvSpPr>
          <p:spPr>
            <a:xfrm flipH="1">
              <a:off x="13355317" y="208858"/>
              <a:ext cx="2521520" cy="1990584"/>
            </a:xfrm>
            <a:custGeom>
              <a:avLst/>
              <a:gdLst/>
              <a:ahLst/>
              <a:cxnLst/>
              <a:rect l="l" t="t" r="r" b="b"/>
              <a:pathLst>
                <a:path w="52227" h="41230" extrusionOk="0">
                  <a:moveTo>
                    <a:pt x="23617" y="1856"/>
                  </a:moveTo>
                  <a:cubicBezTo>
                    <a:pt x="24311" y="1856"/>
                    <a:pt x="25005" y="1919"/>
                    <a:pt x="25692" y="2049"/>
                  </a:cubicBezTo>
                  <a:cubicBezTo>
                    <a:pt x="32289" y="3482"/>
                    <a:pt x="38759" y="5231"/>
                    <a:pt x="45019" y="7718"/>
                  </a:cubicBezTo>
                  <a:cubicBezTo>
                    <a:pt x="46494" y="8372"/>
                    <a:pt x="48117" y="9763"/>
                    <a:pt x="47063" y="11512"/>
                  </a:cubicBezTo>
                  <a:cubicBezTo>
                    <a:pt x="44155" y="16718"/>
                    <a:pt x="41351" y="21945"/>
                    <a:pt x="38316" y="27066"/>
                  </a:cubicBezTo>
                  <a:cubicBezTo>
                    <a:pt x="37136" y="29005"/>
                    <a:pt x="35029" y="30396"/>
                    <a:pt x="32900" y="31050"/>
                  </a:cubicBezTo>
                  <a:cubicBezTo>
                    <a:pt x="26956" y="32925"/>
                    <a:pt x="21245" y="35454"/>
                    <a:pt x="15849" y="38616"/>
                  </a:cubicBezTo>
                  <a:cubicBezTo>
                    <a:pt x="15265" y="38902"/>
                    <a:pt x="14525" y="39216"/>
                    <a:pt x="13839" y="39216"/>
                  </a:cubicBezTo>
                  <a:cubicBezTo>
                    <a:pt x="13314" y="39216"/>
                    <a:pt x="12822" y="39032"/>
                    <a:pt x="12456" y="38510"/>
                  </a:cubicBezTo>
                  <a:cubicBezTo>
                    <a:pt x="10264" y="35476"/>
                    <a:pt x="7503" y="33073"/>
                    <a:pt x="4574" y="30797"/>
                  </a:cubicBezTo>
                  <a:cubicBezTo>
                    <a:pt x="3520" y="29954"/>
                    <a:pt x="2951" y="28520"/>
                    <a:pt x="2951" y="27193"/>
                  </a:cubicBezTo>
                  <a:cubicBezTo>
                    <a:pt x="2845" y="22851"/>
                    <a:pt x="2255" y="18594"/>
                    <a:pt x="1496" y="14315"/>
                  </a:cubicBezTo>
                  <a:cubicBezTo>
                    <a:pt x="1244" y="12861"/>
                    <a:pt x="2087" y="11765"/>
                    <a:pt x="3246" y="10985"/>
                  </a:cubicBezTo>
                  <a:cubicBezTo>
                    <a:pt x="8388" y="8014"/>
                    <a:pt x="13594" y="5189"/>
                    <a:pt x="19053" y="2808"/>
                  </a:cubicBezTo>
                  <a:cubicBezTo>
                    <a:pt x="20498" y="2180"/>
                    <a:pt x="22055" y="1856"/>
                    <a:pt x="23617" y="1856"/>
                  </a:cubicBezTo>
                  <a:close/>
                  <a:moveTo>
                    <a:pt x="26325" y="0"/>
                  </a:moveTo>
                  <a:cubicBezTo>
                    <a:pt x="24709" y="0"/>
                    <a:pt x="23076" y="310"/>
                    <a:pt x="21603" y="806"/>
                  </a:cubicBezTo>
                  <a:cubicBezTo>
                    <a:pt x="15048" y="3103"/>
                    <a:pt x="8747" y="5927"/>
                    <a:pt x="2466" y="8857"/>
                  </a:cubicBezTo>
                  <a:cubicBezTo>
                    <a:pt x="1117" y="9573"/>
                    <a:pt x="0" y="10669"/>
                    <a:pt x="127" y="12313"/>
                  </a:cubicBezTo>
                  <a:cubicBezTo>
                    <a:pt x="527" y="16908"/>
                    <a:pt x="970" y="21502"/>
                    <a:pt x="906" y="26139"/>
                  </a:cubicBezTo>
                  <a:cubicBezTo>
                    <a:pt x="885" y="27677"/>
                    <a:pt x="1496" y="29153"/>
                    <a:pt x="2571" y="30249"/>
                  </a:cubicBezTo>
                  <a:cubicBezTo>
                    <a:pt x="5627" y="33178"/>
                    <a:pt x="8431" y="36298"/>
                    <a:pt x="10243" y="40154"/>
                  </a:cubicBezTo>
                  <a:cubicBezTo>
                    <a:pt x="10576" y="40957"/>
                    <a:pt x="11158" y="41230"/>
                    <a:pt x="11810" y="41230"/>
                  </a:cubicBezTo>
                  <a:cubicBezTo>
                    <a:pt x="12356" y="41230"/>
                    <a:pt x="12951" y="41038"/>
                    <a:pt x="13489" y="40808"/>
                  </a:cubicBezTo>
                  <a:cubicBezTo>
                    <a:pt x="19221" y="37878"/>
                    <a:pt x="25186" y="35539"/>
                    <a:pt x="31467" y="34063"/>
                  </a:cubicBezTo>
                  <a:cubicBezTo>
                    <a:pt x="33933" y="33473"/>
                    <a:pt x="36314" y="32209"/>
                    <a:pt x="37832" y="30122"/>
                  </a:cubicBezTo>
                  <a:cubicBezTo>
                    <a:pt x="42068" y="24305"/>
                    <a:pt x="46220" y="18425"/>
                    <a:pt x="50730" y="12819"/>
                  </a:cubicBezTo>
                  <a:cubicBezTo>
                    <a:pt x="52227" y="11070"/>
                    <a:pt x="51131" y="9299"/>
                    <a:pt x="49445" y="8287"/>
                  </a:cubicBezTo>
                  <a:cubicBezTo>
                    <a:pt x="43016" y="4873"/>
                    <a:pt x="36209" y="2407"/>
                    <a:pt x="29254" y="384"/>
                  </a:cubicBezTo>
                  <a:cubicBezTo>
                    <a:pt x="28313" y="119"/>
                    <a:pt x="27322" y="0"/>
                    <a:pt x="26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3"/>
            <p:cNvSpPr/>
            <p:nvPr/>
          </p:nvSpPr>
          <p:spPr>
            <a:xfrm flipH="1">
              <a:off x="13761304" y="390922"/>
              <a:ext cx="1983294" cy="1607483"/>
            </a:xfrm>
            <a:custGeom>
              <a:avLst/>
              <a:gdLst/>
              <a:ahLst/>
              <a:cxnLst/>
              <a:rect l="l" t="t" r="r" b="b"/>
              <a:pathLst>
                <a:path w="41079" h="33295" extrusionOk="0">
                  <a:moveTo>
                    <a:pt x="17204" y="1971"/>
                  </a:moveTo>
                  <a:cubicBezTo>
                    <a:pt x="17455" y="1971"/>
                    <a:pt x="17706" y="1983"/>
                    <a:pt x="17958" y="2008"/>
                  </a:cubicBezTo>
                  <a:cubicBezTo>
                    <a:pt x="23353" y="2472"/>
                    <a:pt x="28728" y="3210"/>
                    <a:pt x="34060" y="4243"/>
                  </a:cubicBezTo>
                  <a:cubicBezTo>
                    <a:pt x="35240" y="4538"/>
                    <a:pt x="36968" y="5170"/>
                    <a:pt x="36779" y="6708"/>
                  </a:cubicBezTo>
                  <a:cubicBezTo>
                    <a:pt x="36294" y="10713"/>
                    <a:pt x="35535" y="14675"/>
                    <a:pt x="34481" y="18574"/>
                  </a:cubicBezTo>
                  <a:cubicBezTo>
                    <a:pt x="34060" y="20218"/>
                    <a:pt x="32458" y="21335"/>
                    <a:pt x="31046" y="22052"/>
                  </a:cubicBezTo>
                  <a:cubicBezTo>
                    <a:pt x="26199" y="24328"/>
                    <a:pt x="21583" y="27026"/>
                    <a:pt x="17220" y="30124"/>
                  </a:cubicBezTo>
                  <a:cubicBezTo>
                    <a:pt x="16549" y="30551"/>
                    <a:pt x="15679" y="31045"/>
                    <a:pt x="14826" y="31045"/>
                  </a:cubicBezTo>
                  <a:cubicBezTo>
                    <a:pt x="14500" y="31045"/>
                    <a:pt x="14177" y="30973"/>
                    <a:pt x="13869" y="30798"/>
                  </a:cubicBezTo>
                  <a:cubicBezTo>
                    <a:pt x="11256" y="29323"/>
                    <a:pt x="8537" y="28016"/>
                    <a:pt x="5755" y="26878"/>
                  </a:cubicBezTo>
                  <a:cubicBezTo>
                    <a:pt x="4785" y="26457"/>
                    <a:pt x="4258" y="25361"/>
                    <a:pt x="4174" y="24349"/>
                  </a:cubicBezTo>
                  <a:cubicBezTo>
                    <a:pt x="3816" y="20808"/>
                    <a:pt x="3078" y="17310"/>
                    <a:pt x="2003" y="13937"/>
                  </a:cubicBezTo>
                  <a:cubicBezTo>
                    <a:pt x="1603" y="12820"/>
                    <a:pt x="2109" y="11788"/>
                    <a:pt x="2867" y="10987"/>
                  </a:cubicBezTo>
                  <a:cubicBezTo>
                    <a:pt x="6134" y="8163"/>
                    <a:pt x="9570" y="5528"/>
                    <a:pt x="13174" y="3147"/>
                  </a:cubicBezTo>
                  <a:cubicBezTo>
                    <a:pt x="14393" y="2376"/>
                    <a:pt x="15779" y="1971"/>
                    <a:pt x="17204" y="1971"/>
                  </a:cubicBezTo>
                  <a:close/>
                  <a:moveTo>
                    <a:pt x="18823" y="1"/>
                  </a:moveTo>
                  <a:cubicBezTo>
                    <a:pt x="17300" y="1"/>
                    <a:pt x="15782" y="374"/>
                    <a:pt x="14417" y="1081"/>
                  </a:cubicBezTo>
                  <a:cubicBezTo>
                    <a:pt x="9970" y="3526"/>
                    <a:pt x="5692" y="6224"/>
                    <a:pt x="1582" y="9195"/>
                  </a:cubicBezTo>
                  <a:cubicBezTo>
                    <a:pt x="612" y="10017"/>
                    <a:pt x="1" y="11050"/>
                    <a:pt x="338" y="12357"/>
                  </a:cubicBezTo>
                  <a:cubicBezTo>
                    <a:pt x="1329" y="16193"/>
                    <a:pt x="1961" y="20134"/>
                    <a:pt x="2214" y="24075"/>
                  </a:cubicBezTo>
                  <a:cubicBezTo>
                    <a:pt x="2256" y="25255"/>
                    <a:pt x="2783" y="26520"/>
                    <a:pt x="3816" y="27152"/>
                  </a:cubicBezTo>
                  <a:cubicBezTo>
                    <a:pt x="6661" y="28838"/>
                    <a:pt x="9422" y="30630"/>
                    <a:pt x="11888" y="32843"/>
                  </a:cubicBezTo>
                  <a:cubicBezTo>
                    <a:pt x="12237" y="33170"/>
                    <a:pt x="12642" y="33295"/>
                    <a:pt x="13063" y="33295"/>
                  </a:cubicBezTo>
                  <a:cubicBezTo>
                    <a:pt x="13835" y="33295"/>
                    <a:pt x="14661" y="32874"/>
                    <a:pt x="15302" y="32505"/>
                  </a:cubicBezTo>
                  <a:cubicBezTo>
                    <a:pt x="20234" y="29323"/>
                    <a:pt x="25461" y="26646"/>
                    <a:pt x="30941" y="24518"/>
                  </a:cubicBezTo>
                  <a:cubicBezTo>
                    <a:pt x="32732" y="23759"/>
                    <a:pt x="34524" y="22558"/>
                    <a:pt x="35346" y="20745"/>
                  </a:cubicBezTo>
                  <a:cubicBezTo>
                    <a:pt x="37306" y="16235"/>
                    <a:pt x="38992" y="11640"/>
                    <a:pt x="40530" y="6982"/>
                  </a:cubicBezTo>
                  <a:cubicBezTo>
                    <a:pt x="41078" y="5275"/>
                    <a:pt x="39371" y="4348"/>
                    <a:pt x="38022" y="3863"/>
                  </a:cubicBezTo>
                  <a:cubicBezTo>
                    <a:pt x="32163" y="2177"/>
                    <a:pt x="26178" y="1018"/>
                    <a:pt x="20108" y="91"/>
                  </a:cubicBezTo>
                  <a:cubicBezTo>
                    <a:pt x="19681" y="30"/>
                    <a:pt x="19252" y="1"/>
                    <a:pt x="18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3"/>
            <p:cNvSpPr/>
            <p:nvPr/>
          </p:nvSpPr>
          <p:spPr>
            <a:xfrm flipH="1">
              <a:off x="14128666" y="582207"/>
              <a:ext cx="1451055" cy="1197730"/>
            </a:xfrm>
            <a:custGeom>
              <a:avLst/>
              <a:gdLst/>
              <a:ahLst/>
              <a:cxnLst/>
              <a:rect l="l" t="t" r="r" b="b"/>
              <a:pathLst>
                <a:path w="30055" h="24808" extrusionOk="0">
                  <a:moveTo>
                    <a:pt x="16747" y="1913"/>
                  </a:moveTo>
                  <a:cubicBezTo>
                    <a:pt x="19125" y="1913"/>
                    <a:pt x="21502" y="1958"/>
                    <a:pt x="23880" y="2072"/>
                  </a:cubicBezTo>
                  <a:cubicBezTo>
                    <a:pt x="24765" y="2156"/>
                    <a:pt x="26156" y="2388"/>
                    <a:pt x="26430" y="3463"/>
                  </a:cubicBezTo>
                  <a:cubicBezTo>
                    <a:pt x="27167" y="6097"/>
                    <a:pt x="27631" y="8816"/>
                    <a:pt x="27842" y="11556"/>
                  </a:cubicBezTo>
                  <a:cubicBezTo>
                    <a:pt x="27905" y="12736"/>
                    <a:pt x="26957" y="13601"/>
                    <a:pt x="26114" y="14233"/>
                  </a:cubicBezTo>
                  <a:cubicBezTo>
                    <a:pt x="22784" y="16467"/>
                    <a:pt x="19601" y="18891"/>
                    <a:pt x="16587" y="21504"/>
                  </a:cubicBezTo>
                  <a:cubicBezTo>
                    <a:pt x="15948" y="22052"/>
                    <a:pt x="15055" y="22553"/>
                    <a:pt x="14169" y="22553"/>
                  </a:cubicBezTo>
                  <a:cubicBezTo>
                    <a:pt x="14033" y="22553"/>
                    <a:pt x="13898" y="22541"/>
                    <a:pt x="13763" y="22516"/>
                  </a:cubicBezTo>
                  <a:cubicBezTo>
                    <a:pt x="11255" y="22052"/>
                    <a:pt x="8726" y="21694"/>
                    <a:pt x="6197" y="21378"/>
                  </a:cubicBezTo>
                  <a:cubicBezTo>
                    <a:pt x="5396" y="21230"/>
                    <a:pt x="4806" y="20619"/>
                    <a:pt x="4679" y="19839"/>
                  </a:cubicBezTo>
                  <a:cubicBezTo>
                    <a:pt x="4110" y="17247"/>
                    <a:pt x="3288" y="14718"/>
                    <a:pt x="2192" y="12315"/>
                  </a:cubicBezTo>
                  <a:cubicBezTo>
                    <a:pt x="1876" y="11514"/>
                    <a:pt x="2003" y="10608"/>
                    <a:pt x="2572" y="9954"/>
                  </a:cubicBezTo>
                  <a:cubicBezTo>
                    <a:pt x="4532" y="7573"/>
                    <a:pt x="6618" y="5318"/>
                    <a:pt x="8831" y="3168"/>
                  </a:cubicBezTo>
                  <a:cubicBezTo>
                    <a:pt x="9695" y="2388"/>
                    <a:pt x="10833" y="1967"/>
                    <a:pt x="11993" y="1967"/>
                  </a:cubicBezTo>
                  <a:cubicBezTo>
                    <a:pt x="13578" y="1933"/>
                    <a:pt x="15162" y="1913"/>
                    <a:pt x="16747" y="1913"/>
                  </a:cubicBezTo>
                  <a:close/>
                  <a:moveTo>
                    <a:pt x="12727" y="0"/>
                  </a:moveTo>
                  <a:cubicBezTo>
                    <a:pt x="11411" y="0"/>
                    <a:pt x="10127" y="420"/>
                    <a:pt x="9063" y="1208"/>
                  </a:cubicBezTo>
                  <a:cubicBezTo>
                    <a:pt x="6197" y="3505"/>
                    <a:pt x="3499" y="5971"/>
                    <a:pt x="928" y="8606"/>
                  </a:cubicBezTo>
                  <a:cubicBezTo>
                    <a:pt x="232" y="9301"/>
                    <a:pt x="0" y="10355"/>
                    <a:pt x="359" y="11282"/>
                  </a:cubicBezTo>
                  <a:cubicBezTo>
                    <a:pt x="1455" y="14191"/>
                    <a:pt x="2255" y="17205"/>
                    <a:pt x="2719" y="20282"/>
                  </a:cubicBezTo>
                  <a:cubicBezTo>
                    <a:pt x="2846" y="21125"/>
                    <a:pt x="3372" y="22094"/>
                    <a:pt x="4279" y="22305"/>
                  </a:cubicBezTo>
                  <a:cubicBezTo>
                    <a:pt x="6976" y="23022"/>
                    <a:pt x="9632" y="23759"/>
                    <a:pt x="12267" y="24687"/>
                  </a:cubicBezTo>
                  <a:cubicBezTo>
                    <a:pt x="12501" y="24770"/>
                    <a:pt x="12736" y="24807"/>
                    <a:pt x="12969" y="24807"/>
                  </a:cubicBezTo>
                  <a:cubicBezTo>
                    <a:pt x="13849" y="24807"/>
                    <a:pt x="14703" y="24284"/>
                    <a:pt x="15386" y="23801"/>
                  </a:cubicBezTo>
                  <a:cubicBezTo>
                    <a:pt x="19116" y="20893"/>
                    <a:pt x="23036" y="18300"/>
                    <a:pt x="27146" y="15982"/>
                  </a:cubicBezTo>
                  <a:cubicBezTo>
                    <a:pt x="28284" y="15287"/>
                    <a:pt x="29528" y="14296"/>
                    <a:pt x="29675" y="12884"/>
                  </a:cubicBezTo>
                  <a:cubicBezTo>
                    <a:pt x="30013" y="9554"/>
                    <a:pt x="30055" y="6224"/>
                    <a:pt x="29781" y="2915"/>
                  </a:cubicBezTo>
                  <a:cubicBezTo>
                    <a:pt x="29654" y="1587"/>
                    <a:pt x="28116" y="1208"/>
                    <a:pt x="27062" y="1018"/>
                  </a:cubicBezTo>
                  <a:cubicBezTo>
                    <a:pt x="22383" y="470"/>
                    <a:pt x="17704" y="175"/>
                    <a:pt x="13004" y="7"/>
                  </a:cubicBezTo>
                  <a:cubicBezTo>
                    <a:pt x="12912" y="2"/>
                    <a:pt x="12819" y="0"/>
                    <a:pt x="12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3"/>
            <p:cNvSpPr/>
            <p:nvPr/>
          </p:nvSpPr>
          <p:spPr>
            <a:xfrm flipH="1">
              <a:off x="14326035" y="745297"/>
              <a:ext cx="1072588" cy="821484"/>
            </a:xfrm>
            <a:custGeom>
              <a:avLst/>
              <a:gdLst/>
              <a:ahLst/>
              <a:cxnLst/>
              <a:rect l="l" t="t" r="r" b="b"/>
              <a:pathLst>
                <a:path w="22216" h="17015" extrusionOk="0">
                  <a:moveTo>
                    <a:pt x="15155" y="1518"/>
                  </a:moveTo>
                  <a:cubicBezTo>
                    <a:pt x="15829" y="1518"/>
                    <a:pt x="16567" y="1539"/>
                    <a:pt x="17030" y="2150"/>
                  </a:cubicBezTo>
                  <a:cubicBezTo>
                    <a:pt x="18000" y="3647"/>
                    <a:pt x="18864" y="5206"/>
                    <a:pt x="19623" y="6829"/>
                  </a:cubicBezTo>
                  <a:cubicBezTo>
                    <a:pt x="19897" y="7525"/>
                    <a:pt x="19475" y="8073"/>
                    <a:pt x="19033" y="8579"/>
                  </a:cubicBezTo>
                  <a:cubicBezTo>
                    <a:pt x="17241" y="10307"/>
                    <a:pt x="15513" y="12119"/>
                    <a:pt x="13827" y="13953"/>
                  </a:cubicBezTo>
                  <a:cubicBezTo>
                    <a:pt x="13342" y="14522"/>
                    <a:pt x="12647" y="14880"/>
                    <a:pt x="11909" y="14944"/>
                  </a:cubicBezTo>
                  <a:cubicBezTo>
                    <a:pt x="9928" y="15049"/>
                    <a:pt x="7947" y="15196"/>
                    <a:pt x="5986" y="15365"/>
                  </a:cubicBezTo>
                  <a:cubicBezTo>
                    <a:pt x="5460" y="15323"/>
                    <a:pt x="4912" y="15239"/>
                    <a:pt x="4701" y="14649"/>
                  </a:cubicBezTo>
                  <a:lnTo>
                    <a:pt x="4701" y="14627"/>
                  </a:lnTo>
                  <a:cubicBezTo>
                    <a:pt x="4026" y="13047"/>
                    <a:pt x="3225" y="11529"/>
                    <a:pt x="2319" y="10054"/>
                  </a:cubicBezTo>
                  <a:cubicBezTo>
                    <a:pt x="2045" y="9548"/>
                    <a:pt x="2066" y="8937"/>
                    <a:pt x="2382" y="8452"/>
                  </a:cubicBezTo>
                  <a:cubicBezTo>
                    <a:pt x="3478" y="6724"/>
                    <a:pt x="4595" y="5059"/>
                    <a:pt x="5797" y="3415"/>
                  </a:cubicBezTo>
                  <a:cubicBezTo>
                    <a:pt x="6239" y="2846"/>
                    <a:pt x="6914" y="2467"/>
                    <a:pt x="7630" y="2382"/>
                  </a:cubicBezTo>
                  <a:cubicBezTo>
                    <a:pt x="10138" y="2045"/>
                    <a:pt x="12647" y="1750"/>
                    <a:pt x="15155" y="1518"/>
                  </a:cubicBezTo>
                  <a:close/>
                  <a:moveTo>
                    <a:pt x="17410" y="1"/>
                  </a:moveTo>
                  <a:cubicBezTo>
                    <a:pt x="14185" y="85"/>
                    <a:pt x="10960" y="254"/>
                    <a:pt x="7736" y="507"/>
                  </a:cubicBezTo>
                  <a:cubicBezTo>
                    <a:pt x="6830" y="570"/>
                    <a:pt x="5860" y="949"/>
                    <a:pt x="5270" y="1645"/>
                  </a:cubicBezTo>
                  <a:cubicBezTo>
                    <a:pt x="3605" y="3584"/>
                    <a:pt x="2045" y="5586"/>
                    <a:pt x="549" y="7651"/>
                  </a:cubicBezTo>
                  <a:cubicBezTo>
                    <a:pt x="212" y="8305"/>
                    <a:pt x="1" y="8937"/>
                    <a:pt x="359" y="9653"/>
                  </a:cubicBezTo>
                  <a:cubicBezTo>
                    <a:pt x="1371" y="11571"/>
                    <a:pt x="2193" y="13595"/>
                    <a:pt x="2846" y="15681"/>
                  </a:cubicBezTo>
                  <a:cubicBezTo>
                    <a:pt x="3015" y="16335"/>
                    <a:pt x="3605" y="16798"/>
                    <a:pt x="4279" y="16798"/>
                  </a:cubicBezTo>
                  <a:cubicBezTo>
                    <a:pt x="6577" y="16819"/>
                    <a:pt x="8874" y="16883"/>
                    <a:pt x="11171" y="17009"/>
                  </a:cubicBezTo>
                  <a:cubicBezTo>
                    <a:pt x="11220" y="17012"/>
                    <a:pt x="11268" y="17014"/>
                    <a:pt x="11317" y="17014"/>
                  </a:cubicBezTo>
                  <a:cubicBezTo>
                    <a:pt x="12155" y="17014"/>
                    <a:pt x="12996" y="16513"/>
                    <a:pt x="13574" y="15955"/>
                  </a:cubicBezTo>
                  <a:cubicBezTo>
                    <a:pt x="15913" y="13700"/>
                    <a:pt x="18337" y="11550"/>
                    <a:pt x="20866" y="9527"/>
                  </a:cubicBezTo>
                  <a:cubicBezTo>
                    <a:pt x="21456" y="8979"/>
                    <a:pt x="22215" y="8178"/>
                    <a:pt x="21962" y="7293"/>
                  </a:cubicBezTo>
                  <a:cubicBezTo>
                    <a:pt x="21372" y="5122"/>
                    <a:pt x="20613" y="3015"/>
                    <a:pt x="19665" y="970"/>
                  </a:cubicBezTo>
                  <a:cubicBezTo>
                    <a:pt x="19222" y="148"/>
                    <a:pt x="18253" y="43"/>
                    <a:pt x="17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3"/>
            <p:cNvSpPr/>
            <p:nvPr/>
          </p:nvSpPr>
          <p:spPr>
            <a:xfrm flipH="1">
              <a:off x="14555027" y="899552"/>
              <a:ext cx="645166" cy="513699"/>
            </a:xfrm>
            <a:custGeom>
              <a:avLst/>
              <a:gdLst/>
              <a:ahLst/>
              <a:cxnLst/>
              <a:rect l="l" t="t" r="r" b="b"/>
              <a:pathLst>
                <a:path w="13363" h="10640" extrusionOk="0">
                  <a:moveTo>
                    <a:pt x="9590" y="0"/>
                  </a:moveTo>
                  <a:cubicBezTo>
                    <a:pt x="9477" y="0"/>
                    <a:pt x="9363" y="5"/>
                    <a:pt x="9253" y="9"/>
                  </a:cubicBezTo>
                  <a:cubicBezTo>
                    <a:pt x="7441" y="304"/>
                    <a:pt x="5628" y="642"/>
                    <a:pt x="3815" y="1000"/>
                  </a:cubicBezTo>
                  <a:cubicBezTo>
                    <a:pt x="3289" y="1084"/>
                    <a:pt x="2825" y="1400"/>
                    <a:pt x="2530" y="1843"/>
                  </a:cubicBezTo>
                  <a:cubicBezTo>
                    <a:pt x="1729" y="3128"/>
                    <a:pt x="970" y="4435"/>
                    <a:pt x="233" y="5763"/>
                  </a:cubicBezTo>
                  <a:cubicBezTo>
                    <a:pt x="1" y="6142"/>
                    <a:pt x="1" y="6606"/>
                    <a:pt x="254" y="6964"/>
                  </a:cubicBezTo>
                  <a:cubicBezTo>
                    <a:pt x="1012" y="7997"/>
                    <a:pt x="1708" y="9072"/>
                    <a:pt x="2361" y="10168"/>
                  </a:cubicBezTo>
                  <a:cubicBezTo>
                    <a:pt x="2533" y="10460"/>
                    <a:pt x="2858" y="10639"/>
                    <a:pt x="3200" y="10639"/>
                  </a:cubicBezTo>
                  <a:cubicBezTo>
                    <a:pt x="3279" y="10639"/>
                    <a:pt x="3358" y="10630"/>
                    <a:pt x="3436" y="10610"/>
                  </a:cubicBezTo>
                  <a:cubicBezTo>
                    <a:pt x="4996" y="10336"/>
                    <a:pt x="6555" y="10084"/>
                    <a:pt x="8115" y="9852"/>
                  </a:cubicBezTo>
                  <a:cubicBezTo>
                    <a:pt x="8663" y="9767"/>
                    <a:pt x="9169" y="9451"/>
                    <a:pt x="9506" y="9009"/>
                  </a:cubicBezTo>
                  <a:cubicBezTo>
                    <a:pt x="10602" y="7618"/>
                    <a:pt x="11740" y="6227"/>
                    <a:pt x="12878" y="4878"/>
                  </a:cubicBezTo>
                  <a:cubicBezTo>
                    <a:pt x="13194" y="4583"/>
                    <a:pt x="13363" y="3972"/>
                    <a:pt x="13110" y="3592"/>
                  </a:cubicBezTo>
                  <a:cubicBezTo>
                    <a:pt x="12351" y="2475"/>
                    <a:pt x="11550" y="1421"/>
                    <a:pt x="10686" y="389"/>
                  </a:cubicBezTo>
                  <a:cubicBezTo>
                    <a:pt x="10406" y="59"/>
                    <a:pt x="9997" y="0"/>
                    <a:pt x="9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 name="Google Shape;703;p53"/>
          <p:cNvGrpSpPr/>
          <p:nvPr/>
        </p:nvGrpSpPr>
        <p:grpSpPr>
          <a:xfrm rot="-1119486">
            <a:off x="7422054" y="2451054"/>
            <a:ext cx="5437729" cy="4025630"/>
            <a:chOff x="12463924" y="-129923"/>
            <a:chExt cx="4010233" cy="2968834"/>
          </a:xfrm>
        </p:grpSpPr>
        <p:sp>
          <p:nvSpPr>
            <p:cNvPr id="704" name="Google Shape;704;p53"/>
            <p:cNvSpPr/>
            <p:nvPr/>
          </p:nvSpPr>
          <p:spPr>
            <a:xfrm flipH="1">
              <a:off x="12463924" y="-129923"/>
              <a:ext cx="4010233" cy="2968834"/>
            </a:xfrm>
            <a:custGeom>
              <a:avLst/>
              <a:gdLst/>
              <a:ahLst/>
              <a:cxnLst/>
              <a:rect l="l" t="t" r="r" b="b"/>
              <a:pathLst>
                <a:path w="83062" h="61492" extrusionOk="0">
                  <a:moveTo>
                    <a:pt x="56422" y="868"/>
                  </a:moveTo>
                  <a:cubicBezTo>
                    <a:pt x="57440" y="868"/>
                    <a:pt x="58459" y="875"/>
                    <a:pt x="59477" y="889"/>
                  </a:cubicBezTo>
                  <a:cubicBezTo>
                    <a:pt x="61859" y="952"/>
                    <a:pt x="64261" y="1141"/>
                    <a:pt x="66559" y="1816"/>
                  </a:cubicBezTo>
                  <a:cubicBezTo>
                    <a:pt x="67950" y="2237"/>
                    <a:pt x="69594" y="2806"/>
                    <a:pt x="70458" y="4050"/>
                  </a:cubicBezTo>
                  <a:cubicBezTo>
                    <a:pt x="72587" y="7253"/>
                    <a:pt x="74757" y="10478"/>
                    <a:pt x="76443" y="13956"/>
                  </a:cubicBezTo>
                  <a:cubicBezTo>
                    <a:pt x="78593" y="18466"/>
                    <a:pt x="80132" y="23250"/>
                    <a:pt x="81038" y="28161"/>
                  </a:cubicBezTo>
                  <a:cubicBezTo>
                    <a:pt x="81818" y="32460"/>
                    <a:pt x="77561" y="35179"/>
                    <a:pt x="74083" y="36402"/>
                  </a:cubicBezTo>
                  <a:cubicBezTo>
                    <a:pt x="60784" y="40849"/>
                    <a:pt x="48159" y="47108"/>
                    <a:pt x="36567" y="55033"/>
                  </a:cubicBezTo>
                  <a:cubicBezTo>
                    <a:pt x="34776" y="56210"/>
                    <a:pt x="31958" y="58031"/>
                    <a:pt x="29483" y="58031"/>
                  </a:cubicBezTo>
                  <a:cubicBezTo>
                    <a:pt x="28989" y="58031"/>
                    <a:pt x="28509" y="57959"/>
                    <a:pt x="28053" y="57794"/>
                  </a:cubicBezTo>
                  <a:cubicBezTo>
                    <a:pt x="23268" y="56023"/>
                    <a:pt x="18189" y="55834"/>
                    <a:pt x="13257" y="54696"/>
                  </a:cubicBezTo>
                  <a:cubicBezTo>
                    <a:pt x="11318" y="54295"/>
                    <a:pt x="11487" y="51155"/>
                    <a:pt x="11571" y="49764"/>
                  </a:cubicBezTo>
                  <a:lnTo>
                    <a:pt x="11571" y="49743"/>
                  </a:lnTo>
                  <a:cubicBezTo>
                    <a:pt x="11824" y="45928"/>
                    <a:pt x="11255" y="42092"/>
                    <a:pt x="9864" y="38530"/>
                  </a:cubicBezTo>
                  <a:cubicBezTo>
                    <a:pt x="8431" y="34821"/>
                    <a:pt x="6429" y="31343"/>
                    <a:pt x="4426" y="27908"/>
                  </a:cubicBezTo>
                  <a:cubicBezTo>
                    <a:pt x="3520" y="26264"/>
                    <a:pt x="2256" y="23861"/>
                    <a:pt x="2993" y="21922"/>
                  </a:cubicBezTo>
                  <a:cubicBezTo>
                    <a:pt x="5017" y="16653"/>
                    <a:pt x="7314" y="11637"/>
                    <a:pt x="10623" y="7022"/>
                  </a:cubicBezTo>
                  <a:cubicBezTo>
                    <a:pt x="12351" y="4724"/>
                    <a:pt x="15576" y="3945"/>
                    <a:pt x="18273" y="3649"/>
                  </a:cubicBezTo>
                  <a:cubicBezTo>
                    <a:pt x="24322" y="3080"/>
                    <a:pt x="30329" y="2280"/>
                    <a:pt x="36378" y="1753"/>
                  </a:cubicBezTo>
                  <a:cubicBezTo>
                    <a:pt x="43037" y="1167"/>
                    <a:pt x="49727" y="868"/>
                    <a:pt x="56422" y="868"/>
                  </a:cubicBezTo>
                  <a:close/>
                  <a:moveTo>
                    <a:pt x="48930" y="1"/>
                  </a:moveTo>
                  <a:cubicBezTo>
                    <a:pt x="46530" y="1"/>
                    <a:pt x="44130" y="37"/>
                    <a:pt x="41731" y="109"/>
                  </a:cubicBezTo>
                  <a:cubicBezTo>
                    <a:pt x="34881" y="298"/>
                    <a:pt x="28032" y="783"/>
                    <a:pt x="21182" y="1078"/>
                  </a:cubicBezTo>
                  <a:cubicBezTo>
                    <a:pt x="18020" y="1205"/>
                    <a:pt x="14227" y="2006"/>
                    <a:pt x="11908" y="4345"/>
                  </a:cubicBezTo>
                  <a:cubicBezTo>
                    <a:pt x="7609" y="8687"/>
                    <a:pt x="4237" y="13513"/>
                    <a:pt x="1054" y="18698"/>
                  </a:cubicBezTo>
                  <a:cubicBezTo>
                    <a:pt x="0" y="20468"/>
                    <a:pt x="1412" y="23166"/>
                    <a:pt x="2234" y="24725"/>
                  </a:cubicBezTo>
                  <a:cubicBezTo>
                    <a:pt x="6281" y="32229"/>
                    <a:pt x="10264" y="39879"/>
                    <a:pt x="9674" y="48626"/>
                  </a:cubicBezTo>
                  <a:cubicBezTo>
                    <a:pt x="9569" y="50312"/>
                    <a:pt x="9295" y="53621"/>
                    <a:pt x="11108" y="54611"/>
                  </a:cubicBezTo>
                  <a:cubicBezTo>
                    <a:pt x="15281" y="56951"/>
                    <a:pt x="19896" y="58342"/>
                    <a:pt x="23859" y="61039"/>
                  </a:cubicBezTo>
                  <a:cubicBezTo>
                    <a:pt x="24353" y="61359"/>
                    <a:pt x="24914" y="61492"/>
                    <a:pt x="25509" y="61492"/>
                  </a:cubicBezTo>
                  <a:cubicBezTo>
                    <a:pt x="27780" y="61492"/>
                    <a:pt x="30554" y="59551"/>
                    <a:pt x="32057" y="58616"/>
                  </a:cubicBezTo>
                  <a:cubicBezTo>
                    <a:pt x="44808" y="50417"/>
                    <a:pt x="58697" y="44769"/>
                    <a:pt x="73430" y="41249"/>
                  </a:cubicBezTo>
                  <a:cubicBezTo>
                    <a:pt x="77518" y="40216"/>
                    <a:pt x="82703" y="37645"/>
                    <a:pt x="82872" y="32798"/>
                  </a:cubicBezTo>
                  <a:cubicBezTo>
                    <a:pt x="83061" y="27339"/>
                    <a:pt x="82556" y="21880"/>
                    <a:pt x="81396" y="16527"/>
                  </a:cubicBezTo>
                  <a:cubicBezTo>
                    <a:pt x="80532" y="12586"/>
                    <a:pt x="79183" y="8792"/>
                    <a:pt x="77940" y="4956"/>
                  </a:cubicBezTo>
                  <a:cubicBezTo>
                    <a:pt x="77434" y="3523"/>
                    <a:pt x="75790" y="2743"/>
                    <a:pt x="74483" y="2237"/>
                  </a:cubicBezTo>
                  <a:cubicBezTo>
                    <a:pt x="72144" y="1310"/>
                    <a:pt x="69594" y="931"/>
                    <a:pt x="67086" y="699"/>
                  </a:cubicBezTo>
                  <a:cubicBezTo>
                    <a:pt x="61048" y="231"/>
                    <a:pt x="54988" y="1"/>
                    <a:pt x="48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3"/>
            <p:cNvSpPr/>
            <p:nvPr/>
          </p:nvSpPr>
          <p:spPr>
            <a:xfrm flipH="1">
              <a:off x="12622668" y="-56682"/>
              <a:ext cx="3632732" cy="2560337"/>
            </a:xfrm>
            <a:custGeom>
              <a:avLst/>
              <a:gdLst/>
              <a:ahLst/>
              <a:cxnLst/>
              <a:rect l="l" t="t" r="r" b="b"/>
              <a:pathLst>
                <a:path w="75243" h="53031" extrusionOk="0">
                  <a:moveTo>
                    <a:pt x="45555" y="944"/>
                  </a:moveTo>
                  <a:cubicBezTo>
                    <a:pt x="47895" y="944"/>
                    <a:pt x="50295" y="1283"/>
                    <a:pt x="52164" y="2470"/>
                  </a:cubicBezTo>
                  <a:cubicBezTo>
                    <a:pt x="59119" y="6980"/>
                    <a:pt x="65463" y="12312"/>
                    <a:pt x="70121" y="19246"/>
                  </a:cubicBezTo>
                  <a:cubicBezTo>
                    <a:pt x="72102" y="22113"/>
                    <a:pt x="69973" y="24937"/>
                    <a:pt x="67465" y="26454"/>
                  </a:cubicBezTo>
                  <a:cubicBezTo>
                    <a:pt x="57539" y="32103"/>
                    <a:pt x="48392" y="38910"/>
                    <a:pt x="39603" y="46181"/>
                  </a:cubicBezTo>
                  <a:cubicBezTo>
                    <a:pt x="37472" y="47878"/>
                    <a:pt x="34639" y="49556"/>
                    <a:pt x="31796" y="49556"/>
                  </a:cubicBezTo>
                  <a:cubicBezTo>
                    <a:pt x="31602" y="49556"/>
                    <a:pt x="31408" y="49549"/>
                    <a:pt x="31214" y="49532"/>
                  </a:cubicBezTo>
                  <a:cubicBezTo>
                    <a:pt x="30447" y="49478"/>
                    <a:pt x="29682" y="49453"/>
                    <a:pt x="28918" y="49453"/>
                  </a:cubicBezTo>
                  <a:cubicBezTo>
                    <a:pt x="23731" y="49453"/>
                    <a:pt x="18642" y="50606"/>
                    <a:pt x="13553" y="51598"/>
                  </a:cubicBezTo>
                  <a:cubicBezTo>
                    <a:pt x="13439" y="51609"/>
                    <a:pt x="13331" y="51615"/>
                    <a:pt x="13228" y="51615"/>
                  </a:cubicBezTo>
                  <a:cubicBezTo>
                    <a:pt x="11591" y="51615"/>
                    <a:pt x="11249" y="50236"/>
                    <a:pt x="11150" y="48689"/>
                  </a:cubicBezTo>
                  <a:lnTo>
                    <a:pt x="11150" y="48668"/>
                  </a:lnTo>
                  <a:cubicBezTo>
                    <a:pt x="11129" y="45591"/>
                    <a:pt x="10476" y="42535"/>
                    <a:pt x="9211" y="39711"/>
                  </a:cubicBezTo>
                  <a:cubicBezTo>
                    <a:pt x="7883" y="36802"/>
                    <a:pt x="6113" y="34126"/>
                    <a:pt x="4237" y="31533"/>
                  </a:cubicBezTo>
                  <a:cubicBezTo>
                    <a:pt x="3141" y="30058"/>
                    <a:pt x="2256" y="27993"/>
                    <a:pt x="2530" y="26096"/>
                  </a:cubicBezTo>
                  <a:cubicBezTo>
                    <a:pt x="3331" y="20953"/>
                    <a:pt x="3984" y="15790"/>
                    <a:pt x="5502" y="10774"/>
                  </a:cubicBezTo>
                  <a:cubicBezTo>
                    <a:pt x="6155" y="8624"/>
                    <a:pt x="8537" y="7675"/>
                    <a:pt x="10518" y="7212"/>
                  </a:cubicBezTo>
                  <a:cubicBezTo>
                    <a:pt x="20950" y="5020"/>
                    <a:pt x="31278" y="2364"/>
                    <a:pt x="41879" y="1163"/>
                  </a:cubicBezTo>
                  <a:cubicBezTo>
                    <a:pt x="43023" y="1044"/>
                    <a:pt x="44280" y="944"/>
                    <a:pt x="45555" y="944"/>
                  </a:cubicBezTo>
                  <a:close/>
                  <a:moveTo>
                    <a:pt x="50285" y="1"/>
                  </a:moveTo>
                  <a:cubicBezTo>
                    <a:pt x="49489" y="1"/>
                    <a:pt x="48726" y="24"/>
                    <a:pt x="48033" y="46"/>
                  </a:cubicBezTo>
                  <a:cubicBezTo>
                    <a:pt x="35788" y="657"/>
                    <a:pt x="23859" y="2891"/>
                    <a:pt x="11761" y="4683"/>
                  </a:cubicBezTo>
                  <a:cubicBezTo>
                    <a:pt x="9485" y="5062"/>
                    <a:pt x="6661" y="5926"/>
                    <a:pt x="5523" y="8160"/>
                  </a:cubicBezTo>
                  <a:cubicBezTo>
                    <a:pt x="3141" y="13029"/>
                    <a:pt x="1771" y="18171"/>
                    <a:pt x="486" y="23398"/>
                  </a:cubicBezTo>
                  <a:cubicBezTo>
                    <a:pt x="1" y="25379"/>
                    <a:pt x="1097" y="27571"/>
                    <a:pt x="2087" y="29194"/>
                  </a:cubicBezTo>
                  <a:cubicBezTo>
                    <a:pt x="4005" y="32229"/>
                    <a:pt x="5923" y="35243"/>
                    <a:pt x="7293" y="38573"/>
                  </a:cubicBezTo>
                  <a:cubicBezTo>
                    <a:pt x="8642" y="41819"/>
                    <a:pt x="9148" y="45212"/>
                    <a:pt x="9042" y="48732"/>
                  </a:cubicBezTo>
                  <a:cubicBezTo>
                    <a:pt x="9021" y="50144"/>
                    <a:pt x="9106" y="52631"/>
                    <a:pt x="11066" y="52631"/>
                  </a:cubicBezTo>
                  <a:cubicBezTo>
                    <a:pt x="14198" y="52595"/>
                    <a:pt x="17296" y="52383"/>
                    <a:pt x="20399" y="52383"/>
                  </a:cubicBezTo>
                  <a:cubicBezTo>
                    <a:pt x="22766" y="52383"/>
                    <a:pt x="25136" y="52506"/>
                    <a:pt x="27526" y="52926"/>
                  </a:cubicBezTo>
                  <a:cubicBezTo>
                    <a:pt x="27887" y="52997"/>
                    <a:pt x="28252" y="53030"/>
                    <a:pt x="28620" y="53030"/>
                  </a:cubicBezTo>
                  <a:cubicBezTo>
                    <a:pt x="31286" y="53030"/>
                    <a:pt x="34086" y="51293"/>
                    <a:pt x="36104" y="49849"/>
                  </a:cubicBezTo>
                  <a:cubicBezTo>
                    <a:pt x="46389" y="42240"/>
                    <a:pt x="57286" y="35622"/>
                    <a:pt x="69025" y="30438"/>
                  </a:cubicBezTo>
                  <a:cubicBezTo>
                    <a:pt x="71955" y="29068"/>
                    <a:pt x="75243" y="26222"/>
                    <a:pt x="73683" y="22618"/>
                  </a:cubicBezTo>
                  <a:cubicBezTo>
                    <a:pt x="71934" y="18361"/>
                    <a:pt x="69615" y="14357"/>
                    <a:pt x="66791" y="10710"/>
                  </a:cubicBezTo>
                  <a:cubicBezTo>
                    <a:pt x="64388" y="7633"/>
                    <a:pt x="61606" y="4936"/>
                    <a:pt x="58782" y="2238"/>
                  </a:cubicBezTo>
                  <a:cubicBezTo>
                    <a:pt x="56720" y="325"/>
                    <a:pt x="53266" y="1"/>
                    <a:pt x="50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3"/>
            <p:cNvSpPr/>
            <p:nvPr/>
          </p:nvSpPr>
          <p:spPr>
            <a:xfrm flipH="1">
              <a:off x="12963573" y="52093"/>
              <a:ext cx="3075098" cy="2318550"/>
            </a:xfrm>
            <a:custGeom>
              <a:avLst/>
              <a:gdLst/>
              <a:ahLst/>
              <a:cxnLst/>
              <a:rect l="l" t="t" r="r" b="b"/>
              <a:pathLst>
                <a:path w="63693" h="48023" extrusionOk="0">
                  <a:moveTo>
                    <a:pt x="32911" y="1541"/>
                  </a:moveTo>
                  <a:cubicBezTo>
                    <a:pt x="34269" y="1541"/>
                    <a:pt x="35613" y="1729"/>
                    <a:pt x="36863" y="2198"/>
                  </a:cubicBezTo>
                  <a:cubicBezTo>
                    <a:pt x="44050" y="4917"/>
                    <a:pt x="50963" y="8183"/>
                    <a:pt x="57223" y="12652"/>
                  </a:cubicBezTo>
                  <a:cubicBezTo>
                    <a:pt x="59204" y="14232"/>
                    <a:pt x="59204" y="16150"/>
                    <a:pt x="57497" y="17963"/>
                  </a:cubicBezTo>
                  <a:cubicBezTo>
                    <a:pt x="51279" y="23885"/>
                    <a:pt x="45652" y="30376"/>
                    <a:pt x="39940" y="36762"/>
                  </a:cubicBezTo>
                  <a:cubicBezTo>
                    <a:pt x="38128" y="38786"/>
                    <a:pt x="35430" y="40303"/>
                    <a:pt x="32711" y="40535"/>
                  </a:cubicBezTo>
                  <a:cubicBezTo>
                    <a:pt x="26346" y="41420"/>
                    <a:pt x="20234" y="43549"/>
                    <a:pt x="14354" y="46078"/>
                  </a:cubicBezTo>
                  <a:cubicBezTo>
                    <a:pt x="13904" y="46237"/>
                    <a:pt x="13455" y="46335"/>
                    <a:pt x="13042" y="46335"/>
                  </a:cubicBezTo>
                  <a:cubicBezTo>
                    <a:pt x="12196" y="46335"/>
                    <a:pt x="11503" y="45925"/>
                    <a:pt x="11277" y="44792"/>
                  </a:cubicBezTo>
                  <a:cubicBezTo>
                    <a:pt x="10160" y="40050"/>
                    <a:pt x="7125" y="36109"/>
                    <a:pt x="3921" y="32526"/>
                  </a:cubicBezTo>
                  <a:cubicBezTo>
                    <a:pt x="2846" y="31304"/>
                    <a:pt x="2130" y="29576"/>
                    <a:pt x="2235" y="27953"/>
                  </a:cubicBezTo>
                  <a:cubicBezTo>
                    <a:pt x="2446" y="23084"/>
                    <a:pt x="2235" y="18216"/>
                    <a:pt x="2319" y="13368"/>
                  </a:cubicBezTo>
                  <a:cubicBezTo>
                    <a:pt x="2383" y="11534"/>
                    <a:pt x="3858" y="10460"/>
                    <a:pt x="5396" y="9827"/>
                  </a:cubicBezTo>
                  <a:cubicBezTo>
                    <a:pt x="12963" y="7066"/>
                    <a:pt x="20466" y="4242"/>
                    <a:pt x="28264" y="2156"/>
                  </a:cubicBezTo>
                  <a:cubicBezTo>
                    <a:pt x="29746" y="1794"/>
                    <a:pt x="31337" y="1541"/>
                    <a:pt x="32911" y="1541"/>
                  </a:cubicBezTo>
                  <a:close/>
                  <a:moveTo>
                    <a:pt x="36767" y="0"/>
                  </a:moveTo>
                  <a:cubicBezTo>
                    <a:pt x="35269" y="0"/>
                    <a:pt x="33766" y="188"/>
                    <a:pt x="32395" y="427"/>
                  </a:cubicBezTo>
                  <a:cubicBezTo>
                    <a:pt x="23248" y="2219"/>
                    <a:pt x="14396" y="4938"/>
                    <a:pt x="5439" y="7446"/>
                  </a:cubicBezTo>
                  <a:cubicBezTo>
                    <a:pt x="3753" y="7994"/>
                    <a:pt x="1729" y="9026"/>
                    <a:pt x="1476" y="11029"/>
                  </a:cubicBezTo>
                  <a:cubicBezTo>
                    <a:pt x="739" y="16024"/>
                    <a:pt x="591" y="21103"/>
                    <a:pt x="149" y="26140"/>
                  </a:cubicBezTo>
                  <a:cubicBezTo>
                    <a:pt x="1" y="27889"/>
                    <a:pt x="781" y="29786"/>
                    <a:pt x="1877" y="31135"/>
                  </a:cubicBezTo>
                  <a:cubicBezTo>
                    <a:pt x="5354" y="35540"/>
                    <a:pt x="8305" y="40156"/>
                    <a:pt x="8937" y="45846"/>
                  </a:cubicBezTo>
                  <a:cubicBezTo>
                    <a:pt x="9145" y="47234"/>
                    <a:pt x="9697" y="48022"/>
                    <a:pt x="10861" y="48022"/>
                  </a:cubicBezTo>
                  <a:cubicBezTo>
                    <a:pt x="11111" y="48022"/>
                    <a:pt x="11389" y="47986"/>
                    <a:pt x="11698" y="47912"/>
                  </a:cubicBezTo>
                  <a:cubicBezTo>
                    <a:pt x="17557" y="45973"/>
                    <a:pt x="23754" y="43992"/>
                    <a:pt x="29971" y="43907"/>
                  </a:cubicBezTo>
                  <a:cubicBezTo>
                    <a:pt x="32922" y="43907"/>
                    <a:pt x="35767" y="42242"/>
                    <a:pt x="37896" y="40303"/>
                  </a:cubicBezTo>
                  <a:cubicBezTo>
                    <a:pt x="45146" y="33454"/>
                    <a:pt x="52502" y="26709"/>
                    <a:pt x="60553" y="20808"/>
                  </a:cubicBezTo>
                  <a:cubicBezTo>
                    <a:pt x="62681" y="19143"/>
                    <a:pt x="63693" y="16508"/>
                    <a:pt x="61522" y="14359"/>
                  </a:cubicBezTo>
                  <a:cubicBezTo>
                    <a:pt x="55789" y="8774"/>
                    <a:pt x="49066" y="4558"/>
                    <a:pt x="41900" y="1039"/>
                  </a:cubicBezTo>
                  <a:cubicBezTo>
                    <a:pt x="40350" y="269"/>
                    <a:pt x="38561" y="0"/>
                    <a:pt x="367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3"/>
            <p:cNvSpPr/>
            <p:nvPr/>
          </p:nvSpPr>
          <p:spPr>
            <a:xfrm flipH="1">
              <a:off x="13355317" y="208858"/>
              <a:ext cx="2521520" cy="1990584"/>
            </a:xfrm>
            <a:custGeom>
              <a:avLst/>
              <a:gdLst/>
              <a:ahLst/>
              <a:cxnLst/>
              <a:rect l="l" t="t" r="r" b="b"/>
              <a:pathLst>
                <a:path w="52227" h="41230" extrusionOk="0">
                  <a:moveTo>
                    <a:pt x="23617" y="1856"/>
                  </a:moveTo>
                  <a:cubicBezTo>
                    <a:pt x="24311" y="1856"/>
                    <a:pt x="25005" y="1919"/>
                    <a:pt x="25692" y="2049"/>
                  </a:cubicBezTo>
                  <a:cubicBezTo>
                    <a:pt x="32289" y="3482"/>
                    <a:pt x="38759" y="5231"/>
                    <a:pt x="45019" y="7718"/>
                  </a:cubicBezTo>
                  <a:cubicBezTo>
                    <a:pt x="46494" y="8372"/>
                    <a:pt x="48117" y="9763"/>
                    <a:pt x="47063" y="11512"/>
                  </a:cubicBezTo>
                  <a:cubicBezTo>
                    <a:pt x="44155" y="16718"/>
                    <a:pt x="41351" y="21945"/>
                    <a:pt x="38316" y="27066"/>
                  </a:cubicBezTo>
                  <a:cubicBezTo>
                    <a:pt x="37136" y="29005"/>
                    <a:pt x="35029" y="30396"/>
                    <a:pt x="32900" y="31050"/>
                  </a:cubicBezTo>
                  <a:cubicBezTo>
                    <a:pt x="26956" y="32925"/>
                    <a:pt x="21245" y="35454"/>
                    <a:pt x="15849" y="38616"/>
                  </a:cubicBezTo>
                  <a:cubicBezTo>
                    <a:pt x="15265" y="38902"/>
                    <a:pt x="14525" y="39216"/>
                    <a:pt x="13839" y="39216"/>
                  </a:cubicBezTo>
                  <a:cubicBezTo>
                    <a:pt x="13314" y="39216"/>
                    <a:pt x="12822" y="39032"/>
                    <a:pt x="12456" y="38510"/>
                  </a:cubicBezTo>
                  <a:cubicBezTo>
                    <a:pt x="10264" y="35476"/>
                    <a:pt x="7503" y="33073"/>
                    <a:pt x="4574" y="30797"/>
                  </a:cubicBezTo>
                  <a:cubicBezTo>
                    <a:pt x="3520" y="29954"/>
                    <a:pt x="2951" y="28520"/>
                    <a:pt x="2951" y="27193"/>
                  </a:cubicBezTo>
                  <a:cubicBezTo>
                    <a:pt x="2845" y="22851"/>
                    <a:pt x="2255" y="18594"/>
                    <a:pt x="1496" y="14315"/>
                  </a:cubicBezTo>
                  <a:cubicBezTo>
                    <a:pt x="1244" y="12861"/>
                    <a:pt x="2087" y="11765"/>
                    <a:pt x="3246" y="10985"/>
                  </a:cubicBezTo>
                  <a:cubicBezTo>
                    <a:pt x="8388" y="8014"/>
                    <a:pt x="13594" y="5189"/>
                    <a:pt x="19053" y="2808"/>
                  </a:cubicBezTo>
                  <a:cubicBezTo>
                    <a:pt x="20498" y="2180"/>
                    <a:pt x="22055" y="1856"/>
                    <a:pt x="23617" y="1856"/>
                  </a:cubicBezTo>
                  <a:close/>
                  <a:moveTo>
                    <a:pt x="26325" y="0"/>
                  </a:moveTo>
                  <a:cubicBezTo>
                    <a:pt x="24709" y="0"/>
                    <a:pt x="23076" y="310"/>
                    <a:pt x="21603" y="806"/>
                  </a:cubicBezTo>
                  <a:cubicBezTo>
                    <a:pt x="15048" y="3103"/>
                    <a:pt x="8747" y="5927"/>
                    <a:pt x="2466" y="8857"/>
                  </a:cubicBezTo>
                  <a:cubicBezTo>
                    <a:pt x="1117" y="9573"/>
                    <a:pt x="0" y="10669"/>
                    <a:pt x="127" y="12313"/>
                  </a:cubicBezTo>
                  <a:cubicBezTo>
                    <a:pt x="527" y="16908"/>
                    <a:pt x="970" y="21502"/>
                    <a:pt x="906" y="26139"/>
                  </a:cubicBezTo>
                  <a:cubicBezTo>
                    <a:pt x="885" y="27677"/>
                    <a:pt x="1496" y="29153"/>
                    <a:pt x="2571" y="30249"/>
                  </a:cubicBezTo>
                  <a:cubicBezTo>
                    <a:pt x="5627" y="33178"/>
                    <a:pt x="8431" y="36298"/>
                    <a:pt x="10243" y="40154"/>
                  </a:cubicBezTo>
                  <a:cubicBezTo>
                    <a:pt x="10576" y="40957"/>
                    <a:pt x="11158" y="41230"/>
                    <a:pt x="11810" y="41230"/>
                  </a:cubicBezTo>
                  <a:cubicBezTo>
                    <a:pt x="12356" y="41230"/>
                    <a:pt x="12951" y="41038"/>
                    <a:pt x="13489" y="40808"/>
                  </a:cubicBezTo>
                  <a:cubicBezTo>
                    <a:pt x="19221" y="37878"/>
                    <a:pt x="25186" y="35539"/>
                    <a:pt x="31467" y="34063"/>
                  </a:cubicBezTo>
                  <a:cubicBezTo>
                    <a:pt x="33933" y="33473"/>
                    <a:pt x="36314" y="32209"/>
                    <a:pt x="37832" y="30122"/>
                  </a:cubicBezTo>
                  <a:cubicBezTo>
                    <a:pt x="42068" y="24305"/>
                    <a:pt x="46220" y="18425"/>
                    <a:pt x="50730" y="12819"/>
                  </a:cubicBezTo>
                  <a:cubicBezTo>
                    <a:pt x="52227" y="11070"/>
                    <a:pt x="51131" y="9299"/>
                    <a:pt x="49445" y="8287"/>
                  </a:cubicBezTo>
                  <a:cubicBezTo>
                    <a:pt x="43016" y="4873"/>
                    <a:pt x="36209" y="2407"/>
                    <a:pt x="29254" y="384"/>
                  </a:cubicBezTo>
                  <a:cubicBezTo>
                    <a:pt x="28313" y="119"/>
                    <a:pt x="27322" y="0"/>
                    <a:pt x="26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3"/>
            <p:cNvSpPr/>
            <p:nvPr/>
          </p:nvSpPr>
          <p:spPr>
            <a:xfrm flipH="1">
              <a:off x="13761304" y="390922"/>
              <a:ext cx="1983294" cy="1607483"/>
            </a:xfrm>
            <a:custGeom>
              <a:avLst/>
              <a:gdLst/>
              <a:ahLst/>
              <a:cxnLst/>
              <a:rect l="l" t="t" r="r" b="b"/>
              <a:pathLst>
                <a:path w="41079" h="33295" extrusionOk="0">
                  <a:moveTo>
                    <a:pt x="17204" y="1971"/>
                  </a:moveTo>
                  <a:cubicBezTo>
                    <a:pt x="17455" y="1971"/>
                    <a:pt x="17706" y="1983"/>
                    <a:pt x="17958" y="2008"/>
                  </a:cubicBezTo>
                  <a:cubicBezTo>
                    <a:pt x="23353" y="2472"/>
                    <a:pt x="28728" y="3210"/>
                    <a:pt x="34060" y="4243"/>
                  </a:cubicBezTo>
                  <a:cubicBezTo>
                    <a:pt x="35240" y="4538"/>
                    <a:pt x="36968" y="5170"/>
                    <a:pt x="36779" y="6708"/>
                  </a:cubicBezTo>
                  <a:cubicBezTo>
                    <a:pt x="36294" y="10713"/>
                    <a:pt x="35535" y="14675"/>
                    <a:pt x="34481" y="18574"/>
                  </a:cubicBezTo>
                  <a:cubicBezTo>
                    <a:pt x="34060" y="20218"/>
                    <a:pt x="32458" y="21335"/>
                    <a:pt x="31046" y="22052"/>
                  </a:cubicBezTo>
                  <a:cubicBezTo>
                    <a:pt x="26199" y="24328"/>
                    <a:pt x="21583" y="27026"/>
                    <a:pt x="17220" y="30124"/>
                  </a:cubicBezTo>
                  <a:cubicBezTo>
                    <a:pt x="16549" y="30551"/>
                    <a:pt x="15679" y="31045"/>
                    <a:pt x="14826" y="31045"/>
                  </a:cubicBezTo>
                  <a:cubicBezTo>
                    <a:pt x="14500" y="31045"/>
                    <a:pt x="14177" y="30973"/>
                    <a:pt x="13869" y="30798"/>
                  </a:cubicBezTo>
                  <a:cubicBezTo>
                    <a:pt x="11256" y="29323"/>
                    <a:pt x="8537" y="28016"/>
                    <a:pt x="5755" y="26878"/>
                  </a:cubicBezTo>
                  <a:cubicBezTo>
                    <a:pt x="4785" y="26457"/>
                    <a:pt x="4258" y="25361"/>
                    <a:pt x="4174" y="24349"/>
                  </a:cubicBezTo>
                  <a:cubicBezTo>
                    <a:pt x="3816" y="20808"/>
                    <a:pt x="3078" y="17310"/>
                    <a:pt x="2003" y="13937"/>
                  </a:cubicBezTo>
                  <a:cubicBezTo>
                    <a:pt x="1603" y="12820"/>
                    <a:pt x="2109" y="11788"/>
                    <a:pt x="2867" y="10987"/>
                  </a:cubicBezTo>
                  <a:cubicBezTo>
                    <a:pt x="6134" y="8163"/>
                    <a:pt x="9570" y="5528"/>
                    <a:pt x="13174" y="3147"/>
                  </a:cubicBezTo>
                  <a:cubicBezTo>
                    <a:pt x="14393" y="2376"/>
                    <a:pt x="15779" y="1971"/>
                    <a:pt x="17204" y="1971"/>
                  </a:cubicBezTo>
                  <a:close/>
                  <a:moveTo>
                    <a:pt x="18823" y="1"/>
                  </a:moveTo>
                  <a:cubicBezTo>
                    <a:pt x="17300" y="1"/>
                    <a:pt x="15782" y="374"/>
                    <a:pt x="14417" y="1081"/>
                  </a:cubicBezTo>
                  <a:cubicBezTo>
                    <a:pt x="9970" y="3526"/>
                    <a:pt x="5692" y="6224"/>
                    <a:pt x="1582" y="9195"/>
                  </a:cubicBezTo>
                  <a:cubicBezTo>
                    <a:pt x="612" y="10017"/>
                    <a:pt x="1" y="11050"/>
                    <a:pt x="338" y="12357"/>
                  </a:cubicBezTo>
                  <a:cubicBezTo>
                    <a:pt x="1329" y="16193"/>
                    <a:pt x="1961" y="20134"/>
                    <a:pt x="2214" y="24075"/>
                  </a:cubicBezTo>
                  <a:cubicBezTo>
                    <a:pt x="2256" y="25255"/>
                    <a:pt x="2783" y="26520"/>
                    <a:pt x="3816" y="27152"/>
                  </a:cubicBezTo>
                  <a:cubicBezTo>
                    <a:pt x="6661" y="28838"/>
                    <a:pt x="9422" y="30630"/>
                    <a:pt x="11888" y="32843"/>
                  </a:cubicBezTo>
                  <a:cubicBezTo>
                    <a:pt x="12237" y="33170"/>
                    <a:pt x="12642" y="33295"/>
                    <a:pt x="13063" y="33295"/>
                  </a:cubicBezTo>
                  <a:cubicBezTo>
                    <a:pt x="13835" y="33295"/>
                    <a:pt x="14661" y="32874"/>
                    <a:pt x="15302" y="32505"/>
                  </a:cubicBezTo>
                  <a:cubicBezTo>
                    <a:pt x="20234" y="29323"/>
                    <a:pt x="25461" y="26646"/>
                    <a:pt x="30941" y="24518"/>
                  </a:cubicBezTo>
                  <a:cubicBezTo>
                    <a:pt x="32732" y="23759"/>
                    <a:pt x="34524" y="22558"/>
                    <a:pt x="35346" y="20745"/>
                  </a:cubicBezTo>
                  <a:cubicBezTo>
                    <a:pt x="37306" y="16235"/>
                    <a:pt x="38992" y="11640"/>
                    <a:pt x="40530" y="6982"/>
                  </a:cubicBezTo>
                  <a:cubicBezTo>
                    <a:pt x="41078" y="5275"/>
                    <a:pt x="39371" y="4348"/>
                    <a:pt x="38022" y="3863"/>
                  </a:cubicBezTo>
                  <a:cubicBezTo>
                    <a:pt x="32163" y="2177"/>
                    <a:pt x="26178" y="1018"/>
                    <a:pt x="20108" y="91"/>
                  </a:cubicBezTo>
                  <a:cubicBezTo>
                    <a:pt x="19681" y="30"/>
                    <a:pt x="19252" y="1"/>
                    <a:pt x="18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3"/>
            <p:cNvSpPr/>
            <p:nvPr/>
          </p:nvSpPr>
          <p:spPr>
            <a:xfrm flipH="1">
              <a:off x="14128666" y="582207"/>
              <a:ext cx="1451055" cy="1197730"/>
            </a:xfrm>
            <a:custGeom>
              <a:avLst/>
              <a:gdLst/>
              <a:ahLst/>
              <a:cxnLst/>
              <a:rect l="l" t="t" r="r" b="b"/>
              <a:pathLst>
                <a:path w="30055" h="24808" extrusionOk="0">
                  <a:moveTo>
                    <a:pt x="16747" y="1913"/>
                  </a:moveTo>
                  <a:cubicBezTo>
                    <a:pt x="19125" y="1913"/>
                    <a:pt x="21502" y="1958"/>
                    <a:pt x="23880" y="2072"/>
                  </a:cubicBezTo>
                  <a:cubicBezTo>
                    <a:pt x="24765" y="2156"/>
                    <a:pt x="26156" y="2388"/>
                    <a:pt x="26430" y="3463"/>
                  </a:cubicBezTo>
                  <a:cubicBezTo>
                    <a:pt x="27167" y="6097"/>
                    <a:pt x="27631" y="8816"/>
                    <a:pt x="27842" y="11556"/>
                  </a:cubicBezTo>
                  <a:cubicBezTo>
                    <a:pt x="27905" y="12736"/>
                    <a:pt x="26957" y="13601"/>
                    <a:pt x="26114" y="14233"/>
                  </a:cubicBezTo>
                  <a:cubicBezTo>
                    <a:pt x="22784" y="16467"/>
                    <a:pt x="19601" y="18891"/>
                    <a:pt x="16587" y="21504"/>
                  </a:cubicBezTo>
                  <a:cubicBezTo>
                    <a:pt x="15948" y="22052"/>
                    <a:pt x="15055" y="22553"/>
                    <a:pt x="14169" y="22553"/>
                  </a:cubicBezTo>
                  <a:cubicBezTo>
                    <a:pt x="14033" y="22553"/>
                    <a:pt x="13898" y="22541"/>
                    <a:pt x="13763" y="22516"/>
                  </a:cubicBezTo>
                  <a:cubicBezTo>
                    <a:pt x="11255" y="22052"/>
                    <a:pt x="8726" y="21694"/>
                    <a:pt x="6197" y="21378"/>
                  </a:cubicBezTo>
                  <a:cubicBezTo>
                    <a:pt x="5396" y="21230"/>
                    <a:pt x="4806" y="20619"/>
                    <a:pt x="4679" y="19839"/>
                  </a:cubicBezTo>
                  <a:cubicBezTo>
                    <a:pt x="4110" y="17247"/>
                    <a:pt x="3288" y="14718"/>
                    <a:pt x="2192" y="12315"/>
                  </a:cubicBezTo>
                  <a:cubicBezTo>
                    <a:pt x="1876" y="11514"/>
                    <a:pt x="2003" y="10608"/>
                    <a:pt x="2572" y="9954"/>
                  </a:cubicBezTo>
                  <a:cubicBezTo>
                    <a:pt x="4532" y="7573"/>
                    <a:pt x="6618" y="5318"/>
                    <a:pt x="8831" y="3168"/>
                  </a:cubicBezTo>
                  <a:cubicBezTo>
                    <a:pt x="9695" y="2388"/>
                    <a:pt x="10833" y="1967"/>
                    <a:pt x="11993" y="1967"/>
                  </a:cubicBezTo>
                  <a:cubicBezTo>
                    <a:pt x="13578" y="1933"/>
                    <a:pt x="15162" y="1913"/>
                    <a:pt x="16747" y="1913"/>
                  </a:cubicBezTo>
                  <a:close/>
                  <a:moveTo>
                    <a:pt x="12727" y="0"/>
                  </a:moveTo>
                  <a:cubicBezTo>
                    <a:pt x="11411" y="0"/>
                    <a:pt x="10127" y="420"/>
                    <a:pt x="9063" y="1208"/>
                  </a:cubicBezTo>
                  <a:cubicBezTo>
                    <a:pt x="6197" y="3505"/>
                    <a:pt x="3499" y="5971"/>
                    <a:pt x="928" y="8606"/>
                  </a:cubicBezTo>
                  <a:cubicBezTo>
                    <a:pt x="232" y="9301"/>
                    <a:pt x="0" y="10355"/>
                    <a:pt x="359" y="11282"/>
                  </a:cubicBezTo>
                  <a:cubicBezTo>
                    <a:pt x="1455" y="14191"/>
                    <a:pt x="2255" y="17205"/>
                    <a:pt x="2719" y="20282"/>
                  </a:cubicBezTo>
                  <a:cubicBezTo>
                    <a:pt x="2846" y="21125"/>
                    <a:pt x="3372" y="22094"/>
                    <a:pt x="4279" y="22305"/>
                  </a:cubicBezTo>
                  <a:cubicBezTo>
                    <a:pt x="6976" y="23022"/>
                    <a:pt x="9632" y="23759"/>
                    <a:pt x="12267" y="24687"/>
                  </a:cubicBezTo>
                  <a:cubicBezTo>
                    <a:pt x="12501" y="24770"/>
                    <a:pt x="12736" y="24807"/>
                    <a:pt x="12969" y="24807"/>
                  </a:cubicBezTo>
                  <a:cubicBezTo>
                    <a:pt x="13849" y="24807"/>
                    <a:pt x="14703" y="24284"/>
                    <a:pt x="15386" y="23801"/>
                  </a:cubicBezTo>
                  <a:cubicBezTo>
                    <a:pt x="19116" y="20893"/>
                    <a:pt x="23036" y="18300"/>
                    <a:pt x="27146" y="15982"/>
                  </a:cubicBezTo>
                  <a:cubicBezTo>
                    <a:pt x="28284" y="15287"/>
                    <a:pt x="29528" y="14296"/>
                    <a:pt x="29675" y="12884"/>
                  </a:cubicBezTo>
                  <a:cubicBezTo>
                    <a:pt x="30013" y="9554"/>
                    <a:pt x="30055" y="6224"/>
                    <a:pt x="29781" y="2915"/>
                  </a:cubicBezTo>
                  <a:cubicBezTo>
                    <a:pt x="29654" y="1587"/>
                    <a:pt x="28116" y="1208"/>
                    <a:pt x="27062" y="1018"/>
                  </a:cubicBezTo>
                  <a:cubicBezTo>
                    <a:pt x="22383" y="470"/>
                    <a:pt x="17704" y="175"/>
                    <a:pt x="13004" y="7"/>
                  </a:cubicBezTo>
                  <a:cubicBezTo>
                    <a:pt x="12912" y="2"/>
                    <a:pt x="12819" y="0"/>
                    <a:pt x="12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3"/>
            <p:cNvSpPr/>
            <p:nvPr/>
          </p:nvSpPr>
          <p:spPr>
            <a:xfrm flipH="1">
              <a:off x="14326035" y="745297"/>
              <a:ext cx="1072588" cy="821484"/>
            </a:xfrm>
            <a:custGeom>
              <a:avLst/>
              <a:gdLst/>
              <a:ahLst/>
              <a:cxnLst/>
              <a:rect l="l" t="t" r="r" b="b"/>
              <a:pathLst>
                <a:path w="22216" h="17015" extrusionOk="0">
                  <a:moveTo>
                    <a:pt x="15155" y="1518"/>
                  </a:moveTo>
                  <a:cubicBezTo>
                    <a:pt x="15829" y="1518"/>
                    <a:pt x="16567" y="1539"/>
                    <a:pt x="17030" y="2150"/>
                  </a:cubicBezTo>
                  <a:cubicBezTo>
                    <a:pt x="18000" y="3647"/>
                    <a:pt x="18864" y="5206"/>
                    <a:pt x="19623" y="6829"/>
                  </a:cubicBezTo>
                  <a:cubicBezTo>
                    <a:pt x="19897" y="7525"/>
                    <a:pt x="19475" y="8073"/>
                    <a:pt x="19033" y="8579"/>
                  </a:cubicBezTo>
                  <a:cubicBezTo>
                    <a:pt x="17241" y="10307"/>
                    <a:pt x="15513" y="12119"/>
                    <a:pt x="13827" y="13953"/>
                  </a:cubicBezTo>
                  <a:cubicBezTo>
                    <a:pt x="13342" y="14522"/>
                    <a:pt x="12647" y="14880"/>
                    <a:pt x="11909" y="14944"/>
                  </a:cubicBezTo>
                  <a:cubicBezTo>
                    <a:pt x="9928" y="15049"/>
                    <a:pt x="7947" y="15196"/>
                    <a:pt x="5986" y="15365"/>
                  </a:cubicBezTo>
                  <a:cubicBezTo>
                    <a:pt x="5460" y="15323"/>
                    <a:pt x="4912" y="15239"/>
                    <a:pt x="4701" y="14649"/>
                  </a:cubicBezTo>
                  <a:lnTo>
                    <a:pt x="4701" y="14627"/>
                  </a:lnTo>
                  <a:cubicBezTo>
                    <a:pt x="4026" y="13047"/>
                    <a:pt x="3225" y="11529"/>
                    <a:pt x="2319" y="10054"/>
                  </a:cubicBezTo>
                  <a:cubicBezTo>
                    <a:pt x="2045" y="9548"/>
                    <a:pt x="2066" y="8937"/>
                    <a:pt x="2382" y="8452"/>
                  </a:cubicBezTo>
                  <a:cubicBezTo>
                    <a:pt x="3478" y="6724"/>
                    <a:pt x="4595" y="5059"/>
                    <a:pt x="5797" y="3415"/>
                  </a:cubicBezTo>
                  <a:cubicBezTo>
                    <a:pt x="6239" y="2846"/>
                    <a:pt x="6914" y="2467"/>
                    <a:pt x="7630" y="2382"/>
                  </a:cubicBezTo>
                  <a:cubicBezTo>
                    <a:pt x="10138" y="2045"/>
                    <a:pt x="12647" y="1750"/>
                    <a:pt x="15155" y="1518"/>
                  </a:cubicBezTo>
                  <a:close/>
                  <a:moveTo>
                    <a:pt x="17410" y="1"/>
                  </a:moveTo>
                  <a:cubicBezTo>
                    <a:pt x="14185" y="85"/>
                    <a:pt x="10960" y="254"/>
                    <a:pt x="7736" y="507"/>
                  </a:cubicBezTo>
                  <a:cubicBezTo>
                    <a:pt x="6830" y="570"/>
                    <a:pt x="5860" y="949"/>
                    <a:pt x="5270" y="1645"/>
                  </a:cubicBezTo>
                  <a:cubicBezTo>
                    <a:pt x="3605" y="3584"/>
                    <a:pt x="2045" y="5586"/>
                    <a:pt x="549" y="7651"/>
                  </a:cubicBezTo>
                  <a:cubicBezTo>
                    <a:pt x="212" y="8305"/>
                    <a:pt x="1" y="8937"/>
                    <a:pt x="359" y="9653"/>
                  </a:cubicBezTo>
                  <a:cubicBezTo>
                    <a:pt x="1371" y="11571"/>
                    <a:pt x="2193" y="13595"/>
                    <a:pt x="2846" y="15681"/>
                  </a:cubicBezTo>
                  <a:cubicBezTo>
                    <a:pt x="3015" y="16335"/>
                    <a:pt x="3605" y="16798"/>
                    <a:pt x="4279" y="16798"/>
                  </a:cubicBezTo>
                  <a:cubicBezTo>
                    <a:pt x="6577" y="16819"/>
                    <a:pt x="8874" y="16883"/>
                    <a:pt x="11171" y="17009"/>
                  </a:cubicBezTo>
                  <a:cubicBezTo>
                    <a:pt x="11220" y="17012"/>
                    <a:pt x="11268" y="17014"/>
                    <a:pt x="11317" y="17014"/>
                  </a:cubicBezTo>
                  <a:cubicBezTo>
                    <a:pt x="12155" y="17014"/>
                    <a:pt x="12996" y="16513"/>
                    <a:pt x="13574" y="15955"/>
                  </a:cubicBezTo>
                  <a:cubicBezTo>
                    <a:pt x="15913" y="13700"/>
                    <a:pt x="18337" y="11550"/>
                    <a:pt x="20866" y="9527"/>
                  </a:cubicBezTo>
                  <a:cubicBezTo>
                    <a:pt x="21456" y="8979"/>
                    <a:pt x="22215" y="8178"/>
                    <a:pt x="21962" y="7293"/>
                  </a:cubicBezTo>
                  <a:cubicBezTo>
                    <a:pt x="21372" y="5122"/>
                    <a:pt x="20613" y="3015"/>
                    <a:pt x="19665" y="970"/>
                  </a:cubicBezTo>
                  <a:cubicBezTo>
                    <a:pt x="19222" y="148"/>
                    <a:pt x="18253" y="43"/>
                    <a:pt x="17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3"/>
            <p:cNvSpPr/>
            <p:nvPr/>
          </p:nvSpPr>
          <p:spPr>
            <a:xfrm flipH="1">
              <a:off x="14555027" y="899552"/>
              <a:ext cx="645166" cy="513699"/>
            </a:xfrm>
            <a:custGeom>
              <a:avLst/>
              <a:gdLst/>
              <a:ahLst/>
              <a:cxnLst/>
              <a:rect l="l" t="t" r="r" b="b"/>
              <a:pathLst>
                <a:path w="13363" h="10640" extrusionOk="0">
                  <a:moveTo>
                    <a:pt x="9590" y="0"/>
                  </a:moveTo>
                  <a:cubicBezTo>
                    <a:pt x="9477" y="0"/>
                    <a:pt x="9363" y="5"/>
                    <a:pt x="9253" y="9"/>
                  </a:cubicBezTo>
                  <a:cubicBezTo>
                    <a:pt x="7441" y="304"/>
                    <a:pt x="5628" y="642"/>
                    <a:pt x="3815" y="1000"/>
                  </a:cubicBezTo>
                  <a:cubicBezTo>
                    <a:pt x="3289" y="1084"/>
                    <a:pt x="2825" y="1400"/>
                    <a:pt x="2530" y="1843"/>
                  </a:cubicBezTo>
                  <a:cubicBezTo>
                    <a:pt x="1729" y="3128"/>
                    <a:pt x="970" y="4435"/>
                    <a:pt x="233" y="5763"/>
                  </a:cubicBezTo>
                  <a:cubicBezTo>
                    <a:pt x="1" y="6142"/>
                    <a:pt x="1" y="6606"/>
                    <a:pt x="254" y="6964"/>
                  </a:cubicBezTo>
                  <a:cubicBezTo>
                    <a:pt x="1012" y="7997"/>
                    <a:pt x="1708" y="9072"/>
                    <a:pt x="2361" y="10168"/>
                  </a:cubicBezTo>
                  <a:cubicBezTo>
                    <a:pt x="2533" y="10460"/>
                    <a:pt x="2858" y="10639"/>
                    <a:pt x="3200" y="10639"/>
                  </a:cubicBezTo>
                  <a:cubicBezTo>
                    <a:pt x="3279" y="10639"/>
                    <a:pt x="3358" y="10630"/>
                    <a:pt x="3436" y="10610"/>
                  </a:cubicBezTo>
                  <a:cubicBezTo>
                    <a:pt x="4996" y="10336"/>
                    <a:pt x="6555" y="10084"/>
                    <a:pt x="8115" y="9852"/>
                  </a:cubicBezTo>
                  <a:cubicBezTo>
                    <a:pt x="8663" y="9767"/>
                    <a:pt x="9169" y="9451"/>
                    <a:pt x="9506" y="9009"/>
                  </a:cubicBezTo>
                  <a:cubicBezTo>
                    <a:pt x="10602" y="7618"/>
                    <a:pt x="11740" y="6227"/>
                    <a:pt x="12878" y="4878"/>
                  </a:cubicBezTo>
                  <a:cubicBezTo>
                    <a:pt x="13194" y="4583"/>
                    <a:pt x="13363" y="3972"/>
                    <a:pt x="13110" y="3592"/>
                  </a:cubicBezTo>
                  <a:cubicBezTo>
                    <a:pt x="12351" y="2475"/>
                    <a:pt x="11550" y="1421"/>
                    <a:pt x="10686" y="389"/>
                  </a:cubicBezTo>
                  <a:cubicBezTo>
                    <a:pt x="10406" y="59"/>
                    <a:pt x="9997" y="0"/>
                    <a:pt x="9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712"/>
        <p:cNvGrpSpPr/>
        <p:nvPr/>
      </p:nvGrpSpPr>
      <p:grpSpPr>
        <a:xfrm>
          <a:off x="0" y="0"/>
          <a:ext cx="0" cy="0"/>
          <a:chOff x="0" y="0"/>
          <a:chExt cx="0" cy="0"/>
        </a:xfrm>
      </p:grpSpPr>
      <p:grpSp>
        <p:nvGrpSpPr>
          <p:cNvPr id="713" name="Google Shape;713;p54"/>
          <p:cNvGrpSpPr/>
          <p:nvPr/>
        </p:nvGrpSpPr>
        <p:grpSpPr>
          <a:xfrm rot="-6307791">
            <a:off x="-3691484" y="922733"/>
            <a:ext cx="5437475" cy="4025441"/>
            <a:chOff x="12463924" y="-129923"/>
            <a:chExt cx="4010233" cy="2968834"/>
          </a:xfrm>
        </p:grpSpPr>
        <p:sp>
          <p:nvSpPr>
            <p:cNvPr id="714" name="Google Shape;714;p54"/>
            <p:cNvSpPr/>
            <p:nvPr/>
          </p:nvSpPr>
          <p:spPr>
            <a:xfrm flipH="1">
              <a:off x="12463924" y="-129923"/>
              <a:ext cx="4010233" cy="2968834"/>
            </a:xfrm>
            <a:custGeom>
              <a:avLst/>
              <a:gdLst/>
              <a:ahLst/>
              <a:cxnLst/>
              <a:rect l="l" t="t" r="r" b="b"/>
              <a:pathLst>
                <a:path w="83062" h="61492" extrusionOk="0">
                  <a:moveTo>
                    <a:pt x="56422" y="868"/>
                  </a:moveTo>
                  <a:cubicBezTo>
                    <a:pt x="57440" y="868"/>
                    <a:pt x="58459" y="875"/>
                    <a:pt x="59477" y="889"/>
                  </a:cubicBezTo>
                  <a:cubicBezTo>
                    <a:pt x="61859" y="952"/>
                    <a:pt x="64261" y="1141"/>
                    <a:pt x="66559" y="1816"/>
                  </a:cubicBezTo>
                  <a:cubicBezTo>
                    <a:pt x="67950" y="2237"/>
                    <a:pt x="69594" y="2806"/>
                    <a:pt x="70458" y="4050"/>
                  </a:cubicBezTo>
                  <a:cubicBezTo>
                    <a:pt x="72587" y="7253"/>
                    <a:pt x="74757" y="10478"/>
                    <a:pt x="76443" y="13956"/>
                  </a:cubicBezTo>
                  <a:cubicBezTo>
                    <a:pt x="78593" y="18466"/>
                    <a:pt x="80132" y="23250"/>
                    <a:pt x="81038" y="28161"/>
                  </a:cubicBezTo>
                  <a:cubicBezTo>
                    <a:pt x="81818" y="32460"/>
                    <a:pt x="77561" y="35179"/>
                    <a:pt x="74083" y="36402"/>
                  </a:cubicBezTo>
                  <a:cubicBezTo>
                    <a:pt x="60784" y="40849"/>
                    <a:pt x="48159" y="47108"/>
                    <a:pt x="36567" y="55033"/>
                  </a:cubicBezTo>
                  <a:cubicBezTo>
                    <a:pt x="34776" y="56210"/>
                    <a:pt x="31958" y="58031"/>
                    <a:pt x="29483" y="58031"/>
                  </a:cubicBezTo>
                  <a:cubicBezTo>
                    <a:pt x="28989" y="58031"/>
                    <a:pt x="28509" y="57959"/>
                    <a:pt x="28053" y="57794"/>
                  </a:cubicBezTo>
                  <a:cubicBezTo>
                    <a:pt x="23268" y="56023"/>
                    <a:pt x="18189" y="55834"/>
                    <a:pt x="13257" y="54696"/>
                  </a:cubicBezTo>
                  <a:cubicBezTo>
                    <a:pt x="11318" y="54295"/>
                    <a:pt x="11487" y="51155"/>
                    <a:pt x="11571" y="49764"/>
                  </a:cubicBezTo>
                  <a:lnTo>
                    <a:pt x="11571" y="49743"/>
                  </a:lnTo>
                  <a:cubicBezTo>
                    <a:pt x="11824" y="45928"/>
                    <a:pt x="11255" y="42092"/>
                    <a:pt x="9864" y="38530"/>
                  </a:cubicBezTo>
                  <a:cubicBezTo>
                    <a:pt x="8431" y="34821"/>
                    <a:pt x="6429" y="31343"/>
                    <a:pt x="4426" y="27908"/>
                  </a:cubicBezTo>
                  <a:cubicBezTo>
                    <a:pt x="3520" y="26264"/>
                    <a:pt x="2256" y="23861"/>
                    <a:pt x="2993" y="21922"/>
                  </a:cubicBezTo>
                  <a:cubicBezTo>
                    <a:pt x="5017" y="16653"/>
                    <a:pt x="7314" y="11637"/>
                    <a:pt x="10623" y="7022"/>
                  </a:cubicBezTo>
                  <a:cubicBezTo>
                    <a:pt x="12351" y="4724"/>
                    <a:pt x="15576" y="3945"/>
                    <a:pt x="18273" y="3649"/>
                  </a:cubicBezTo>
                  <a:cubicBezTo>
                    <a:pt x="24322" y="3080"/>
                    <a:pt x="30329" y="2280"/>
                    <a:pt x="36378" y="1753"/>
                  </a:cubicBezTo>
                  <a:cubicBezTo>
                    <a:pt x="43037" y="1167"/>
                    <a:pt x="49727" y="868"/>
                    <a:pt x="56422" y="868"/>
                  </a:cubicBezTo>
                  <a:close/>
                  <a:moveTo>
                    <a:pt x="48930" y="1"/>
                  </a:moveTo>
                  <a:cubicBezTo>
                    <a:pt x="46530" y="1"/>
                    <a:pt x="44130" y="37"/>
                    <a:pt x="41731" y="109"/>
                  </a:cubicBezTo>
                  <a:cubicBezTo>
                    <a:pt x="34881" y="298"/>
                    <a:pt x="28032" y="783"/>
                    <a:pt x="21182" y="1078"/>
                  </a:cubicBezTo>
                  <a:cubicBezTo>
                    <a:pt x="18020" y="1205"/>
                    <a:pt x="14227" y="2006"/>
                    <a:pt x="11908" y="4345"/>
                  </a:cubicBezTo>
                  <a:cubicBezTo>
                    <a:pt x="7609" y="8687"/>
                    <a:pt x="4237" y="13513"/>
                    <a:pt x="1054" y="18698"/>
                  </a:cubicBezTo>
                  <a:cubicBezTo>
                    <a:pt x="0" y="20468"/>
                    <a:pt x="1412" y="23166"/>
                    <a:pt x="2234" y="24725"/>
                  </a:cubicBezTo>
                  <a:cubicBezTo>
                    <a:pt x="6281" y="32229"/>
                    <a:pt x="10264" y="39879"/>
                    <a:pt x="9674" y="48626"/>
                  </a:cubicBezTo>
                  <a:cubicBezTo>
                    <a:pt x="9569" y="50312"/>
                    <a:pt x="9295" y="53621"/>
                    <a:pt x="11108" y="54611"/>
                  </a:cubicBezTo>
                  <a:cubicBezTo>
                    <a:pt x="15281" y="56951"/>
                    <a:pt x="19896" y="58342"/>
                    <a:pt x="23859" y="61039"/>
                  </a:cubicBezTo>
                  <a:cubicBezTo>
                    <a:pt x="24353" y="61359"/>
                    <a:pt x="24914" y="61492"/>
                    <a:pt x="25509" y="61492"/>
                  </a:cubicBezTo>
                  <a:cubicBezTo>
                    <a:pt x="27780" y="61492"/>
                    <a:pt x="30554" y="59551"/>
                    <a:pt x="32057" y="58616"/>
                  </a:cubicBezTo>
                  <a:cubicBezTo>
                    <a:pt x="44808" y="50417"/>
                    <a:pt x="58697" y="44769"/>
                    <a:pt x="73430" y="41249"/>
                  </a:cubicBezTo>
                  <a:cubicBezTo>
                    <a:pt x="77518" y="40216"/>
                    <a:pt x="82703" y="37645"/>
                    <a:pt x="82872" y="32798"/>
                  </a:cubicBezTo>
                  <a:cubicBezTo>
                    <a:pt x="83061" y="27339"/>
                    <a:pt x="82556" y="21880"/>
                    <a:pt x="81396" y="16527"/>
                  </a:cubicBezTo>
                  <a:cubicBezTo>
                    <a:pt x="80532" y="12586"/>
                    <a:pt x="79183" y="8792"/>
                    <a:pt x="77940" y="4956"/>
                  </a:cubicBezTo>
                  <a:cubicBezTo>
                    <a:pt x="77434" y="3523"/>
                    <a:pt x="75790" y="2743"/>
                    <a:pt x="74483" y="2237"/>
                  </a:cubicBezTo>
                  <a:cubicBezTo>
                    <a:pt x="72144" y="1310"/>
                    <a:pt x="69594" y="931"/>
                    <a:pt x="67086" y="699"/>
                  </a:cubicBezTo>
                  <a:cubicBezTo>
                    <a:pt x="61048" y="231"/>
                    <a:pt x="54988" y="1"/>
                    <a:pt x="489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4"/>
            <p:cNvSpPr/>
            <p:nvPr/>
          </p:nvSpPr>
          <p:spPr>
            <a:xfrm flipH="1">
              <a:off x="12622668" y="-56682"/>
              <a:ext cx="3632732" cy="2560337"/>
            </a:xfrm>
            <a:custGeom>
              <a:avLst/>
              <a:gdLst/>
              <a:ahLst/>
              <a:cxnLst/>
              <a:rect l="l" t="t" r="r" b="b"/>
              <a:pathLst>
                <a:path w="75243" h="53031" extrusionOk="0">
                  <a:moveTo>
                    <a:pt x="45555" y="944"/>
                  </a:moveTo>
                  <a:cubicBezTo>
                    <a:pt x="47895" y="944"/>
                    <a:pt x="50295" y="1283"/>
                    <a:pt x="52164" y="2470"/>
                  </a:cubicBezTo>
                  <a:cubicBezTo>
                    <a:pt x="59119" y="6980"/>
                    <a:pt x="65463" y="12312"/>
                    <a:pt x="70121" y="19246"/>
                  </a:cubicBezTo>
                  <a:cubicBezTo>
                    <a:pt x="72102" y="22113"/>
                    <a:pt x="69973" y="24937"/>
                    <a:pt x="67465" y="26454"/>
                  </a:cubicBezTo>
                  <a:cubicBezTo>
                    <a:pt x="57539" y="32103"/>
                    <a:pt x="48392" y="38910"/>
                    <a:pt x="39603" y="46181"/>
                  </a:cubicBezTo>
                  <a:cubicBezTo>
                    <a:pt x="37472" y="47878"/>
                    <a:pt x="34639" y="49556"/>
                    <a:pt x="31796" y="49556"/>
                  </a:cubicBezTo>
                  <a:cubicBezTo>
                    <a:pt x="31602" y="49556"/>
                    <a:pt x="31408" y="49549"/>
                    <a:pt x="31214" y="49532"/>
                  </a:cubicBezTo>
                  <a:cubicBezTo>
                    <a:pt x="30447" y="49478"/>
                    <a:pt x="29682" y="49453"/>
                    <a:pt x="28918" y="49453"/>
                  </a:cubicBezTo>
                  <a:cubicBezTo>
                    <a:pt x="23731" y="49453"/>
                    <a:pt x="18642" y="50606"/>
                    <a:pt x="13553" y="51598"/>
                  </a:cubicBezTo>
                  <a:cubicBezTo>
                    <a:pt x="13439" y="51609"/>
                    <a:pt x="13331" y="51615"/>
                    <a:pt x="13228" y="51615"/>
                  </a:cubicBezTo>
                  <a:cubicBezTo>
                    <a:pt x="11591" y="51615"/>
                    <a:pt x="11249" y="50236"/>
                    <a:pt x="11150" y="48689"/>
                  </a:cubicBezTo>
                  <a:lnTo>
                    <a:pt x="11150" y="48668"/>
                  </a:lnTo>
                  <a:cubicBezTo>
                    <a:pt x="11129" y="45591"/>
                    <a:pt x="10476" y="42535"/>
                    <a:pt x="9211" y="39711"/>
                  </a:cubicBezTo>
                  <a:cubicBezTo>
                    <a:pt x="7883" y="36802"/>
                    <a:pt x="6113" y="34126"/>
                    <a:pt x="4237" y="31533"/>
                  </a:cubicBezTo>
                  <a:cubicBezTo>
                    <a:pt x="3141" y="30058"/>
                    <a:pt x="2256" y="27993"/>
                    <a:pt x="2530" y="26096"/>
                  </a:cubicBezTo>
                  <a:cubicBezTo>
                    <a:pt x="3331" y="20953"/>
                    <a:pt x="3984" y="15790"/>
                    <a:pt x="5502" y="10774"/>
                  </a:cubicBezTo>
                  <a:cubicBezTo>
                    <a:pt x="6155" y="8624"/>
                    <a:pt x="8537" y="7675"/>
                    <a:pt x="10518" y="7212"/>
                  </a:cubicBezTo>
                  <a:cubicBezTo>
                    <a:pt x="20950" y="5020"/>
                    <a:pt x="31278" y="2364"/>
                    <a:pt x="41879" y="1163"/>
                  </a:cubicBezTo>
                  <a:cubicBezTo>
                    <a:pt x="43023" y="1044"/>
                    <a:pt x="44280" y="944"/>
                    <a:pt x="45555" y="944"/>
                  </a:cubicBezTo>
                  <a:close/>
                  <a:moveTo>
                    <a:pt x="50285" y="1"/>
                  </a:moveTo>
                  <a:cubicBezTo>
                    <a:pt x="49489" y="1"/>
                    <a:pt x="48726" y="24"/>
                    <a:pt x="48033" y="46"/>
                  </a:cubicBezTo>
                  <a:cubicBezTo>
                    <a:pt x="35788" y="657"/>
                    <a:pt x="23859" y="2891"/>
                    <a:pt x="11761" y="4683"/>
                  </a:cubicBezTo>
                  <a:cubicBezTo>
                    <a:pt x="9485" y="5062"/>
                    <a:pt x="6661" y="5926"/>
                    <a:pt x="5523" y="8160"/>
                  </a:cubicBezTo>
                  <a:cubicBezTo>
                    <a:pt x="3141" y="13029"/>
                    <a:pt x="1771" y="18171"/>
                    <a:pt x="486" y="23398"/>
                  </a:cubicBezTo>
                  <a:cubicBezTo>
                    <a:pt x="1" y="25379"/>
                    <a:pt x="1097" y="27571"/>
                    <a:pt x="2087" y="29194"/>
                  </a:cubicBezTo>
                  <a:cubicBezTo>
                    <a:pt x="4005" y="32229"/>
                    <a:pt x="5923" y="35243"/>
                    <a:pt x="7293" y="38573"/>
                  </a:cubicBezTo>
                  <a:cubicBezTo>
                    <a:pt x="8642" y="41819"/>
                    <a:pt x="9148" y="45212"/>
                    <a:pt x="9042" y="48732"/>
                  </a:cubicBezTo>
                  <a:cubicBezTo>
                    <a:pt x="9021" y="50144"/>
                    <a:pt x="9106" y="52631"/>
                    <a:pt x="11066" y="52631"/>
                  </a:cubicBezTo>
                  <a:cubicBezTo>
                    <a:pt x="14198" y="52595"/>
                    <a:pt x="17296" y="52383"/>
                    <a:pt x="20399" y="52383"/>
                  </a:cubicBezTo>
                  <a:cubicBezTo>
                    <a:pt x="22766" y="52383"/>
                    <a:pt x="25136" y="52506"/>
                    <a:pt x="27526" y="52926"/>
                  </a:cubicBezTo>
                  <a:cubicBezTo>
                    <a:pt x="27887" y="52997"/>
                    <a:pt x="28252" y="53030"/>
                    <a:pt x="28620" y="53030"/>
                  </a:cubicBezTo>
                  <a:cubicBezTo>
                    <a:pt x="31286" y="53030"/>
                    <a:pt x="34086" y="51293"/>
                    <a:pt x="36104" y="49849"/>
                  </a:cubicBezTo>
                  <a:cubicBezTo>
                    <a:pt x="46389" y="42240"/>
                    <a:pt x="57286" y="35622"/>
                    <a:pt x="69025" y="30438"/>
                  </a:cubicBezTo>
                  <a:cubicBezTo>
                    <a:pt x="71955" y="29068"/>
                    <a:pt x="75243" y="26222"/>
                    <a:pt x="73683" y="22618"/>
                  </a:cubicBezTo>
                  <a:cubicBezTo>
                    <a:pt x="71934" y="18361"/>
                    <a:pt x="69615" y="14357"/>
                    <a:pt x="66791" y="10710"/>
                  </a:cubicBezTo>
                  <a:cubicBezTo>
                    <a:pt x="64388" y="7633"/>
                    <a:pt x="61606" y="4936"/>
                    <a:pt x="58782" y="2238"/>
                  </a:cubicBezTo>
                  <a:cubicBezTo>
                    <a:pt x="56720" y="325"/>
                    <a:pt x="53266" y="1"/>
                    <a:pt x="502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4"/>
            <p:cNvSpPr/>
            <p:nvPr/>
          </p:nvSpPr>
          <p:spPr>
            <a:xfrm flipH="1">
              <a:off x="12963573" y="52093"/>
              <a:ext cx="3075098" cy="2318550"/>
            </a:xfrm>
            <a:custGeom>
              <a:avLst/>
              <a:gdLst/>
              <a:ahLst/>
              <a:cxnLst/>
              <a:rect l="l" t="t" r="r" b="b"/>
              <a:pathLst>
                <a:path w="63693" h="48023" extrusionOk="0">
                  <a:moveTo>
                    <a:pt x="32911" y="1541"/>
                  </a:moveTo>
                  <a:cubicBezTo>
                    <a:pt x="34269" y="1541"/>
                    <a:pt x="35613" y="1729"/>
                    <a:pt x="36863" y="2198"/>
                  </a:cubicBezTo>
                  <a:cubicBezTo>
                    <a:pt x="44050" y="4917"/>
                    <a:pt x="50963" y="8183"/>
                    <a:pt x="57223" y="12652"/>
                  </a:cubicBezTo>
                  <a:cubicBezTo>
                    <a:pt x="59204" y="14232"/>
                    <a:pt x="59204" y="16150"/>
                    <a:pt x="57497" y="17963"/>
                  </a:cubicBezTo>
                  <a:cubicBezTo>
                    <a:pt x="51279" y="23885"/>
                    <a:pt x="45652" y="30376"/>
                    <a:pt x="39940" y="36762"/>
                  </a:cubicBezTo>
                  <a:cubicBezTo>
                    <a:pt x="38128" y="38786"/>
                    <a:pt x="35430" y="40303"/>
                    <a:pt x="32711" y="40535"/>
                  </a:cubicBezTo>
                  <a:cubicBezTo>
                    <a:pt x="26346" y="41420"/>
                    <a:pt x="20234" y="43549"/>
                    <a:pt x="14354" y="46078"/>
                  </a:cubicBezTo>
                  <a:cubicBezTo>
                    <a:pt x="13904" y="46237"/>
                    <a:pt x="13455" y="46335"/>
                    <a:pt x="13042" y="46335"/>
                  </a:cubicBezTo>
                  <a:cubicBezTo>
                    <a:pt x="12196" y="46335"/>
                    <a:pt x="11503" y="45925"/>
                    <a:pt x="11277" y="44792"/>
                  </a:cubicBezTo>
                  <a:cubicBezTo>
                    <a:pt x="10160" y="40050"/>
                    <a:pt x="7125" y="36109"/>
                    <a:pt x="3921" y="32526"/>
                  </a:cubicBezTo>
                  <a:cubicBezTo>
                    <a:pt x="2846" y="31304"/>
                    <a:pt x="2130" y="29576"/>
                    <a:pt x="2235" y="27953"/>
                  </a:cubicBezTo>
                  <a:cubicBezTo>
                    <a:pt x="2446" y="23084"/>
                    <a:pt x="2235" y="18216"/>
                    <a:pt x="2319" y="13368"/>
                  </a:cubicBezTo>
                  <a:cubicBezTo>
                    <a:pt x="2383" y="11534"/>
                    <a:pt x="3858" y="10460"/>
                    <a:pt x="5396" y="9827"/>
                  </a:cubicBezTo>
                  <a:cubicBezTo>
                    <a:pt x="12963" y="7066"/>
                    <a:pt x="20466" y="4242"/>
                    <a:pt x="28264" y="2156"/>
                  </a:cubicBezTo>
                  <a:cubicBezTo>
                    <a:pt x="29746" y="1794"/>
                    <a:pt x="31337" y="1541"/>
                    <a:pt x="32911" y="1541"/>
                  </a:cubicBezTo>
                  <a:close/>
                  <a:moveTo>
                    <a:pt x="36767" y="0"/>
                  </a:moveTo>
                  <a:cubicBezTo>
                    <a:pt x="35269" y="0"/>
                    <a:pt x="33766" y="188"/>
                    <a:pt x="32395" y="427"/>
                  </a:cubicBezTo>
                  <a:cubicBezTo>
                    <a:pt x="23248" y="2219"/>
                    <a:pt x="14396" y="4938"/>
                    <a:pt x="5439" y="7446"/>
                  </a:cubicBezTo>
                  <a:cubicBezTo>
                    <a:pt x="3753" y="7994"/>
                    <a:pt x="1729" y="9026"/>
                    <a:pt x="1476" y="11029"/>
                  </a:cubicBezTo>
                  <a:cubicBezTo>
                    <a:pt x="739" y="16024"/>
                    <a:pt x="591" y="21103"/>
                    <a:pt x="149" y="26140"/>
                  </a:cubicBezTo>
                  <a:cubicBezTo>
                    <a:pt x="1" y="27889"/>
                    <a:pt x="781" y="29786"/>
                    <a:pt x="1877" y="31135"/>
                  </a:cubicBezTo>
                  <a:cubicBezTo>
                    <a:pt x="5354" y="35540"/>
                    <a:pt x="8305" y="40156"/>
                    <a:pt x="8937" y="45846"/>
                  </a:cubicBezTo>
                  <a:cubicBezTo>
                    <a:pt x="9145" y="47234"/>
                    <a:pt x="9697" y="48022"/>
                    <a:pt x="10861" y="48022"/>
                  </a:cubicBezTo>
                  <a:cubicBezTo>
                    <a:pt x="11111" y="48022"/>
                    <a:pt x="11389" y="47986"/>
                    <a:pt x="11698" y="47912"/>
                  </a:cubicBezTo>
                  <a:cubicBezTo>
                    <a:pt x="17557" y="45973"/>
                    <a:pt x="23754" y="43992"/>
                    <a:pt x="29971" y="43907"/>
                  </a:cubicBezTo>
                  <a:cubicBezTo>
                    <a:pt x="32922" y="43907"/>
                    <a:pt x="35767" y="42242"/>
                    <a:pt x="37896" y="40303"/>
                  </a:cubicBezTo>
                  <a:cubicBezTo>
                    <a:pt x="45146" y="33454"/>
                    <a:pt x="52502" y="26709"/>
                    <a:pt x="60553" y="20808"/>
                  </a:cubicBezTo>
                  <a:cubicBezTo>
                    <a:pt x="62681" y="19143"/>
                    <a:pt x="63693" y="16508"/>
                    <a:pt x="61522" y="14359"/>
                  </a:cubicBezTo>
                  <a:cubicBezTo>
                    <a:pt x="55789" y="8774"/>
                    <a:pt x="49066" y="4558"/>
                    <a:pt x="41900" y="1039"/>
                  </a:cubicBezTo>
                  <a:cubicBezTo>
                    <a:pt x="40350" y="269"/>
                    <a:pt x="38561" y="0"/>
                    <a:pt x="36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4"/>
            <p:cNvSpPr/>
            <p:nvPr/>
          </p:nvSpPr>
          <p:spPr>
            <a:xfrm flipH="1">
              <a:off x="13355317" y="208858"/>
              <a:ext cx="2521520" cy="1990584"/>
            </a:xfrm>
            <a:custGeom>
              <a:avLst/>
              <a:gdLst/>
              <a:ahLst/>
              <a:cxnLst/>
              <a:rect l="l" t="t" r="r" b="b"/>
              <a:pathLst>
                <a:path w="52227" h="41230" extrusionOk="0">
                  <a:moveTo>
                    <a:pt x="23617" y="1856"/>
                  </a:moveTo>
                  <a:cubicBezTo>
                    <a:pt x="24311" y="1856"/>
                    <a:pt x="25005" y="1919"/>
                    <a:pt x="25692" y="2049"/>
                  </a:cubicBezTo>
                  <a:cubicBezTo>
                    <a:pt x="32289" y="3482"/>
                    <a:pt x="38759" y="5231"/>
                    <a:pt x="45019" y="7718"/>
                  </a:cubicBezTo>
                  <a:cubicBezTo>
                    <a:pt x="46494" y="8372"/>
                    <a:pt x="48117" y="9763"/>
                    <a:pt x="47063" y="11512"/>
                  </a:cubicBezTo>
                  <a:cubicBezTo>
                    <a:pt x="44155" y="16718"/>
                    <a:pt x="41351" y="21945"/>
                    <a:pt x="38316" y="27066"/>
                  </a:cubicBezTo>
                  <a:cubicBezTo>
                    <a:pt x="37136" y="29005"/>
                    <a:pt x="35029" y="30396"/>
                    <a:pt x="32900" y="31050"/>
                  </a:cubicBezTo>
                  <a:cubicBezTo>
                    <a:pt x="26956" y="32925"/>
                    <a:pt x="21245" y="35454"/>
                    <a:pt x="15849" y="38616"/>
                  </a:cubicBezTo>
                  <a:cubicBezTo>
                    <a:pt x="15265" y="38902"/>
                    <a:pt x="14525" y="39216"/>
                    <a:pt x="13839" y="39216"/>
                  </a:cubicBezTo>
                  <a:cubicBezTo>
                    <a:pt x="13314" y="39216"/>
                    <a:pt x="12822" y="39032"/>
                    <a:pt x="12456" y="38510"/>
                  </a:cubicBezTo>
                  <a:cubicBezTo>
                    <a:pt x="10264" y="35476"/>
                    <a:pt x="7503" y="33073"/>
                    <a:pt x="4574" y="30797"/>
                  </a:cubicBezTo>
                  <a:cubicBezTo>
                    <a:pt x="3520" y="29954"/>
                    <a:pt x="2951" y="28520"/>
                    <a:pt x="2951" y="27193"/>
                  </a:cubicBezTo>
                  <a:cubicBezTo>
                    <a:pt x="2845" y="22851"/>
                    <a:pt x="2255" y="18594"/>
                    <a:pt x="1496" y="14315"/>
                  </a:cubicBezTo>
                  <a:cubicBezTo>
                    <a:pt x="1244" y="12861"/>
                    <a:pt x="2087" y="11765"/>
                    <a:pt x="3246" y="10985"/>
                  </a:cubicBezTo>
                  <a:cubicBezTo>
                    <a:pt x="8388" y="8014"/>
                    <a:pt x="13594" y="5189"/>
                    <a:pt x="19053" y="2808"/>
                  </a:cubicBezTo>
                  <a:cubicBezTo>
                    <a:pt x="20498" y="2180"/>
                    <a:pt x="22055" y="1856"/>
                    <a:pt x="23617" y="1856"/>
                  </a:cubicBezTo>
                  <a:close/>
                  <a:moveTo>
                    <a:pt x="26325" y="0"/>
                  </a:moveTo>
                  <a:cubicBezTo>
                    <a:pt x="24709" y="0"/>
                    <a:pt x="23076" y="310"/>
                    <a:pt x="21603" y="806"/>
                  </a:cubicBezTo>
                  <a:cubicBezTo>
                    <a:pt x="15048" y="3103"/>
                    <a:pt x="8747" y="5927"/>
                    <a:pt x="2466" y="8857"/>
                  </a:cubicBezTo>
                  <a:cubicBezTo>
                    <a:pt x="1117" y="9573"/>
                    <a:pt x="0" y="10669"/>
                    <a:pt x="127" y="12313"/>
                  </a:cubicBezTo>
                  <a:cubicBezTo>
                    <a:pt x="527" y="16908"/>
                    <a:pt x="970" y="21502"/>
                    <a:pt x="906" y="26139"/>
                  </a:cubicBezTo>
                  <a:cubicBezTo>
                    <a:pt x="885" y="27677"/>
                    <a:pt x="1496" y="29153"/>
                    <a:pt x="2571" y="30249"/>
                  </a:cubicBezTo>
                  <a:cubicBezTo>
                    <a:pt x="5627" y="33178"/>
                    <a:pt x="8431" y="36298"/>
                    <a:pt x="10243" y="40154"/>
                  </a:cubicBezTo>
                  <a:cubicBezTo>
                    <a:pt x="10576" y="40957"/>
                    <a:pt x="11158" y="41230"/>
                    <a:pt x="11810" y="41230"/>
                  </a:cubicBezTo>
                  <a:cubicBezTo>
                    <a:pt x="12356" y="41230"/>
                    <a:pt x="12951" y="41038"/>
                    <a:pt x="13489" y="40808"/>
                  </a:cubicBezTo>
                  <a:cubicBezTo>
                    <a:pt x="19221" y="37878"/>
                    <a:pt x="25186" y="35539"/>
                    <a:pt x="31467" y="34063"/>
                  </a:cubicBezTo>
                  <a:cubicBezTo>
                    <a:pt x="33933" y="33473"/>
                    <a:pt x="36314" y="32209"/>
                    <a:pt x="37832" y="30122"/>
                  </a:cubicBezTo>
                  <a:cubicBezTo>
                    <a:pt x="42068" y="24305"/>
                    <a:pt x="46220" y="18425"/>
                    <a:pt x="50730" y="12819"/>
                  </a:cubicBezTo>
                  <a:cubicBezTo>
                    <a:pt x="52227" y="11070"/>
                    <a:pt x="51131" y="9299"/>
                    <a:pt x="49445" y="8287"/>
                  </a:cubicBezTo>
                  <a:cubicBezTo>
                    <a:pt x="43016" y="4873"/>
                    <a:pt x="36209" y="2407"/>
                    <a:pt x="29254" y="384"/>
                  </a:cubicBezTo>
                  <a:cubicBezTo>
                    <a:pt x="28313" y="119"/>
                    <a:pt x="27322" y="0"/>
                    <a:pt x="26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4"/>
            <p:cNvSpPr/>
            <p:nvPr/>
          </p:nvSpPr>
          <p:spPr>
            <a:xfrm flipH="1">
              <a:off x="13761304" y="390922"/>
              <a:ext cx="1983294" cy="1607483"/>
            </a:xfrm>
            <a:custGeom>
              <a:avLst/>
              <a:gdLst/>
              <a:ahLst/>
              <a:cxnLst/>
              <a:rect l="l" t="t" r="r" b="b"/>
              <a:pathLst>
                <a:path w="41079" h="33295" extrusionOk="0">
                  <a:moveTo>
                    <a:pt x="17204" y="1971"/>
                  </a:moveTo>
                  <a:cubicBezTo>
                    <a:pt x="17455" y="1971"/>
                    <a:pt x="17706" y="1983"/>
                    <a:pt x="17958" y="2008"/>
                  </a:cubicBezTo>
                  <a:cubicBezTo>
                    <a:pt x="23353" y="2472"/>
                    <a:pt x="28728" y="3210"/>
                    <a:pt x="34060" y="4243"/>
                  </a:cubicBezTo>
                  <a:cubicBezTo>
                    <a:pt x="35240" y="4538"/>
                    <a:pt x="36968" y="5170"/>
                    <a:pt x="36779" y="6708"/>
                  </a:cubicBezTo>
                  <a:cubicBezTo>
                    <a:pt x="36294" y="10713"/>
                    <a:pt x="35535" y="14675"/>
                    <a:pt x="34481" y="18574"/>
                  </a:cubicBezTo>
                  <a:cubicBezTo>
                    <a:pt x="34060" y="20218"/>
                    <a:pt x="32458" y="21335"/>
                    <a:pt x="31046" y="22052"/>
                  </a:cubicBezTo>
                  <a:cubicBezTo>
                    <a:pt x="26199" y="24328"/>
                    <a:pt x="21583" y="27026"/>
                    <a:pt x="17220" y="30124"/>
                  </a:cubicBezTo>
                  <a:cubicBezTo>
                    <a:pt x="16549" y="30551"/>
                    <a:pt x="15679" y="31045"/>
                    <a:pt x="14826" y="31045"/>
                  </a:cubicBezTo>
                  <a:cubicBezTo>
                    <a:pt x="14500" y="31045"/>
                    <a:pt x="14177" y="30973"/>
                    <a:pt x="13869" y="30798"/>
                  </a:cubicBezTo>
                  <a:cubicBezTo>
                    <a:pt x="11256" y="29323"/>
                    <a:pt x="8537" y="28016"/>
                    <a:pt x="5755" y="26878"/>
                  </a:cubicBezTo>
                  <a:cubicBezTo>
                    <a:pt x="4785" y="26457"/>
                    <a:pt x="4258" y="25361"/>
                    <a:pt x="4174" y="24349"/>
                  </a:cubicBezTo>
                  <a:cubicBezTo>
                    <a:pt x="3816" y="20808"/>
                    <a:pt x="3078" y="17310"/>
                    <a:pt x="2003" y="13937"/>
                  </a:cubicBezTo>
                  <a:cubicBezTo>
                    <a:pt x="1603" y="12820"/>
                    <a:pt x="2109" y="11788"/>
                    <a:pt x="2867" y="10987"/>
                  </a:cubicBezTo>
                  <a:cubicBezTo>
                    <a:pt x="6134" y="8163"/>
                    <a:pt x="9570" y="5528"/>
                    <a:pt x="13174" y="3147"/>
                  </a:cubicBezTo>
                  <a:cubicBezTo>
                    <a:pt x="14393" y="2376"/>
                    <a:pt x="15779" y="1971"/>
                    <a:pt x="17204" y="1971"/>
                  </a:cubicBezTo>
                  <a:close/>
                  <a:moveTo>
                    <a:pt x="18823" y="1"/>
                  </a:moveTo>
                  <a:cubicBezTo>
                    <a:pt x="17300" y="1"/>
                    <a:pt x="15782" y="374"/>
                    <a:pt x="14417" y="1081"/>
                  </a:cubicBezTo>
                  <a:cubicBezTo>
                    <a:pt x="9970" y="3526"/>
                    <a:pt x="5692" y="6224"/>
                    <a:pt x="1582" y="9195"/>
                  </a:cubicBezTo>
                  <a:cubicBezTo>
                    <a:pt x="612" y="10017"/>
                    <a:pt x="1" y="11050"/>
                    <a:pt x="338" y="12357"/>
                  </a:cubicBezTo>
                  <a:cubicBezTo>
                    <a:pt x="1329" y="16193"/>
                    <a:pt x="1961" y="20134"/>
                    <a:pt x="2214" y="24075"/>
                  </a:cubicBezTo>
                  <a:cubicBezTo>
                    <a:pt x="2256" y="25255"/>
                    <a:pt x="2783" y="26520"/>
                    <a:pt x="3816" y="27152"/>
                  </a:cubicBezTo>
                  <a:cubicBezTo>
                    <a:pt x="6661" y="28838"/>
                    <a:pt x="9422" y="30630"/>
                    <a:pt x="11888" y="32843"/>
                  </a:cubicBezTo>
                  <a:cubicBezTo>
                    <a:pt x="12237" y="33170"/>
                    <a:pt x="12642" y="33295"/>
                    <a:pt x="13063" y="33295"/>
                  </a:cubicBezTo>
                  <a:cubicBezTo>
                    <a:pt x="13835" y="33295"/>
                    <a:pt x="14661" y="32874"/>
                    <a:pt x="15302" y="32505"/>
                  </a:cubicBezTo>
                  <a:cubicBezTo>
                    <a:pt x="20234" y="29323"/>
                    <a:pt x="25461" y="26646"/>
                    <a:pt x="30941" y="24518"/>
                  </a:cubicBezTo>
                  <a:cubicBezTo>
                    <a:pt x="32732" y="23759"/>
                    <a:pt x="34524" y="22558"/>
                    <a:pt x="35346" y="20745"/>
                  </a:cubicBezTo>
                  <a:cubicBezTo>
                    <a:pt x="37306" y="16235"/>
                    <a:pt x="38992" y="11640"/>
                    <a:pt x="40530" y="6982"/>
                  </a:cubicBezTo>
                  <a:cubicBezTo>
                    <a:pt x="41078" y="5275"/>
                    <a:pt x="39371" y="4348"/>
                    <a:pt x="38022" y="3863"/>
                  </a:cubicBezTo>
                  <a:cubicBezTo>
                    <a:pt x="32163" y="2177"/>
                    <a:pt x="26178" y="1018"/>
                    <a:pt x="20108" y="91"/>
                  </a:cubicBezTo>
                  <a:cubicBezTo>
                    <a:pt x="19681" y="30"/>
                    <a:pt x="19252" y="1"/>
                    <a:pt x="18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4"/>
            <p:cNvSpPr/>
            <p:nvPr/>
          </p:nvSpPr>
          <p:spPr>
            <a:xfrm flipH="1">
              <a:off x="14128666" y="582207"/>
              <a:ext cx="1451055" cy="1197730"/>
            </a:xfrm>
            <a:custGeom>
              <a:avLst/>
              <a:gdLst/>
              <a:ahLst/>
              <a:cxnLst/>
              <a:rect l="l" t="t" r="r" b="b"/>
              <a:pathLst>
                <a:path w="30055" h="24808" extrusionOk="0">
                  <a:moveTo>
                    <a:pt x="16747" y="1913"/>
                  </a:moveTo>
                  <a:cubicBezTo>
                    <a:pt x="19125" y="1913"/>
                    <a:pt x="21502" y="1958"/>
                    <a:pt x="23880" y="2072"/>
                  </a:cubicBezTo>
                  <a:cubicBezTo>
                    <a:pt x="24765" y="2156"/>
                    <a:pt x="26156" y="2388"/>
                    <a:pt x="26430" y="3463"/>
                  </a:cubicBezTo>
                  <a:cubicBezTo>
                    <a:pt x="27167" y="6097"/>
                    <a:pt x="27631" y="8816"/>
                    <a:pt x="27842" y="11556"/>
                  </a:cubicBezTo>
                  <a:cubicBezTo>
                    <a:pt x="27905" y="12736"/>
                    <a:pt x="26957" y="13601"/>
                    <a:pt x="26114" y="14233"/>
                  </a:cubicBezTo>
                  <a:cubicBezTo>
                    <a:pt x="22784" y="16467"/>
                    <a:pt x="19601" y="18891"/>
                    <a:pt x="16587" y="21504"/>
                  </a:cubicBezTo>
                  <a:cubicBezTo>
                    <a:pt x="15948" y="22052"/>
                    <a:pt x="15055" y="22553"/>
                    <a:pt x="14169" y="22553"/>
                  </a:cubicBezTo>
                  <a:cubicBezTo>
                    <a:pt x="14033" y="22553"/>
                    <a:pt x="13898" y="22541"/>
                    <a:pt x="13763" y="22516"/>
                  </a:cubicBezTo>
                  <a:cubicBezTo>
                    <a:pt x="11255" y="22052"/>
                    <a:pt x="8726" y="21694"/>
                    <a:pt x="6197" y="21378"/>
                  </a:cubicBezTo>
                  <a:cubicBezTo>
                    <a:pt x="5396" y="21230"/>
                    <a:pt x="4806" y="20619"/>
                    <a:pt x="4679" y="19839"/>
                  </a:cubicBezTo>
                  <a:cubicBezTo>
                    <a:pt x="4110" y="17247"/>
                    <a:pt x="3288" y="14718"/>
                    <a:pt x="2192" y="12315"/>
                  </a:cubicBezTo>
                  <a:cubicBezTo>
                    <a:pt x="1876" y="11514"/>
                    <a:pt x="2003" y="10608"/>
                    <a:pt x="2572" y="9954"/>
                  </a:cubicBezTo>
                  <a:cubicBezTo>
                    <a:pt x="4532" y="7573"/>
                    <a:pt x="6618" y="5318"/>
                    <a:pt x="8831" y="3168"/>
                  </a:cubicBezTo>
                  <a:cubicBezTo>
                    <a:pt x="9695" y="2388"/>
                    <a:pt x="10833" y="1967"/>
                    <a:pt x="11993" y="1967"/>
                  </a:cubicBezTo>
                  <a:cubicBezTo>
                    <a:pt x="13578" y="1933"/>
                    <a:pt x="15162" y="1913"/>
                    <a:pt x="16747" y="1913"/>
                  </a:cubicBezTo>
                  <a:close/>
                  <a:moveTo>
                    <a:pt x="12727" y="0"/>
                  </a:moveTo>
                  <a:cubicBezTo>
                    <a:pt x="11411" y="0"/>
                    <a:pt x="10127" y="420"/>
                    <a:pt x="9063" y="1208"/>
                  </a:cubicBezTo>
                  <a:cubicBezTo>
                    <a:pt x="6197" y="3505"/>
                    <a:pt x="3499" y="5971"/>
                    <a:pt x="928" y="8606"/>
                  </a:cubicBezTo>
                  <a:cubicBezTo>
                    <a:pt x="232" y="9301"/>
                    <a:pt x="0" y="10355"/>
                    <a:pt x="359" y="11282"/>
                  </a:cubicBezTo>
                  <a:cubicBezTo>
                    <a:pt x="1455" y="14191"/>
                    <a:pt x="2255" y="17205"/>
                    <a:pt x="2719" y="20282"/>
                  </a:cubicBezTo>
                  <a:cubicBezTo>
                    <a:pt x="2846" y="21125"/>
                    <a:pt x="3372" y="22094"/>
                    <a:pt x="4279" y="22305"/>
                  </a:cubicBezTo>
                  <a:cubicBezTo>
                    <a:pt x="6976" y="23022"/>
                    <a:pt x="9632" y="23759"/>
                    <a:pt x="12267" y="24687"/>
                  </a:cubicBezTo>
                  <a:cubicBezTo>
                    <a:pt x="12501" y="24770"/>
                    <a:pt x="12736" y="24807"/>
                    <a:pt x="12969" y="24807"/>
                  </a:cubicBezTo>
                  <a:cubicBezTo>
                    <a:pt x="13849" y="24807"/>
                    <a:pt x="14703" y="24284"/>
                    <a:pt x="15386" y="23801"/>
                  </a:cubicBezTo>
                  <a:cubicBezTo>
                    <a:pt x="19116" y="20893"/>
                    <a:pt x="23036" y="18300"/>
                    <a:pt x="27146" y="15982"/>
                  </a:cubicBezTo>
                  <a:cubicBezTo>
                    <a:pt x="28284" y="15287"/>
                    <a:pt x="29528" y="14296"/>
                    <a:pt x="29675" y="12884"/>
                  </a:cubicBezTo>
                  <a:cubicBezTo>
                    <a:pt x="30013" y="9554"/>
                    <a:pt x="30055" y="6224"/>
                    <a:pt x="29781" y="2915"/>
                  </a:cubicBezTo>
                  <a:cubicBezTo>
                    <a:pt x="29654" y="1587"/>
                    <a:pt x="28116" y="1208"/>
                    <a:pt x="27062" y="1018"/>
                  </a:cubicBezTo>
                  <a:cubicBezTo>
                    <a:pt x="22383" y="470"/>
                    <a:pt x="17704" y="175"/>
                    <a:pt x="13004" y="7"/>
                  </a:cubicBezTo>
                  <a:cubicBezTo>
                    <a:pt x="12912" y="2"/>
                    <a:pt x="12819" y="0"/>
                    <a:pt x="12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4"/>
            <p:cNvSpPr/>
            <p:nvPr/>
          </p:nvSpPr>
          <p:spPr>
            <a:xfrm flipH="1">
              <a:off x="14326035" y="745297"/>
              <a:ext cx="1072588" cy="821484"/>
            </a:xfrm>
            <a:custGeom>
              <a:avLst/>
              <a:gdLst/>
              <a:ahLst/>
              <a:cxnLst/>
              <a:rect l="l" t="t" r="r" b="b"/>
              <a:pathLst>
                <a:path w="22216" h="17015" extrusionOk="0">
                  <a:moveTo>
                    <a:pt x="15155" y="1518"/>
                  </a:moveTo>
                  <a:cubicBezTo>
                    <a:pt x="15829" y="1518"/>
                    <a:pt x="16567" y="1539"/>
                    <a:pt x="17030" y="2150"/>
                  </a:cubicBezTo>
                  <a:cubicBezTo>
                    <a:pt x="18000" y="3647"/>
                    <a:pt x="18864" y="5206"/>
                    <a:pt x="19623" y="6829"/>
                  </a:cubicBezTo>
                  <a:cubicBezTo>
                    <a:pt x="19897" y="7525"/>
                    <a:pt x="19475" y="8073"/>
                    <a:pt x="19033" y="8579"/>
                  </a:cubicBezTo>
                  <a:cubicBezTo>
                    <a:pt x="17241" y="10307"/>
                    <a:pt x="15513" y="12119"/>
                    <a:pt x="13827" y="13953"/>
                  </a:cubicBezTo>
                  <a:cubicBezTo>
                    <a:pt x="13342" y="14522"/>
                    <a:pt x="12647" y="14880"/>
                    <a:pt x="11909" y="14944"/>
                  </a:cubicBezTo>
                  <a:cubicBezTo>
                    <a:pt x="9928" y="15049"/>
                    <a:pt x="7947" y="15196"/>
                    <a:pt x="5986" y="15365"/>
                  </a:cubicBezTo>
                  <a:cubicBezTo>
                    <a:pt x="5460" y="15323"/>
                    <a:pt x="4912" y="15239"/>
                    <a:pt x="4701" y="14649"/>
                  </a:cubicBezTo>
                  <a:lnTo>
                    <a:pt x="4701" y="14627"/>
                  </a:lnTo>
                  <a:cubicBezTo>
                    <a:pt x="4026" y="13047"/>
                    <a:pt x="3225" y="11529"/>
                    <a:pt x="2319" y="10054"/>
                  </a:cubicBezTo>
                  <a:cubicBezTo>
                    <a:pt x="2045" y="9548"/>
                    <a:pt x="2066" y="8937"/>
                    <a:pt x="2382" y="8452"/>
                  </a:cubicBezTo>
                  <a:cubicBezTo>
                    <a:pt x="3478" y="6724"/>
                    <a:pt x="4595" y="5059"/>
                    <a:pt x="5797" y="3415"/>
                  </a:cubicBezTo>
                  <a:cubicBezTo>
                    <a:pt x="6239" y="2846"/>
                    <a:pt x="6914" y="2467"/>
                    <a:pt x="7630" y="2382"/>
                  </a:cubicBezTo>
                  <a:cubicBezTo>
                    <a:pt x="10138" y="2045"/>
                    <a:pt x="12647" y="1750"/>
                    <a:pt x="15155" y="1518"/>
                  </a:cubicBezTo>
                  <a:close/>
                  <a:moveTo>
                    <a:pt x="17410" y="1"/>
                  </a:moveTo>
                  <a:cubicBezTo>
                    <a:pt x="14185" y="85"/>
                    <a:pt x="10960" y="254"/>
                    <a:pt x="7736" y="507"/>
                  </a:cubicBezTo>
                  <a:cubicBezTo>
                    <a:pt x="6830" y="570"/>
                    <a:pt x="5860" y="949"/>
                    <a:pt x="5270" y="1645"/>
                  </a:cubicBezTo>
                  <a:cubicBezTo>
                    <a:pt x="3605" y="3584"/>
                    <a:pt x="2045" y="5586"/>
                    <a:pt x="549" y="7651"/>
                  </a:cubicBezTo>
                  <a:cubicBezTo>
                    <a:pt x="212" y="8305"/>
                    <a:pt x="1" y="8937"/>
                    <a:pt x="359" y="9653"/>
                  </a:cubicBezTo>
                  <a:cubicBezTo>
                    <a:pt x="1371" y="11571"/>
                    <a:pt x="2193" y="13595"/>
                    <a:pt x="2846" y="15681"/>
                  </a:cubicBezTo>
                  <a:cubicBezTo>
                    <a:pt x="3015" y="16335"/>
                    <a:pt x="3605" y="16798"/>
                    <a:pt x="4279" y="16798"/>
                  </a:cubicBezTo>
                  <a:cubicBezTo>
                    <a:pt x="6577" y="16819"/>
                    <a:pt x="8874" y="16883"/>
                    <a:pt x="11171" y="17009"/>
                  </a:cubicBezTo>
                  <a:cubicBezTo>
                    <a:pt x="11220" y="17012"/>
                    <a:pt x="11268" y="17014"/>
                    <a:pt x="11317" y="17014"/>
                  </a:cubicBezTo>
                  <a:cubicBezTo>
                    <a:pt x="12155" y="17014"/>
                    <a:pt x="12996" y="16513"/>
                    <a:pt x="13574" y="15955"/>
                  </a:cubicBezTo>
                  <a:cubicBezTo>
                    <a:pt x="15913" y="13700"/>
                    <a:pt x="18337" y="11550"/>
                    <a:pt x="20866" y="9527"/>
                  </a:cubicBezTo>
                  <a:cubicBezTo>
                    <a:pt x="21456" y="8979"/>
                    <a:pt x="22215" y="8178"/>
                    <a:pt x="21962" y="7293"/>
                  </a:cubicBezTo>
                  <a:cubicBezTo>
                    <a:pt x="21372" y="5122"/>
                    <a:pt x="20613" y="3015"/>
                    <a:pt x="19665" y="970"/>
                  </a:cubicBezTo>
                  <a:cubicBezTo>
                    <a:pt x="19222" y="148"/>
                    <a:pt x="18253" y="43"/>
                    <a:pt x="17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4"/>
            <p:cNvSpPr/>
            <p:nvPr/>
          </p:nvSpPr>
          <p:spPr>
            <a:xfrm flipH="1">
              <a:off x="14555027" y="899552"/>
              <a:ext cx="645166" cy="513699"/>
            </a:xfrm>
            <a:custGeom>
              <a:avLst/>
              <a:gdLst/>
              <a:ahLst/>
              <a:cxnLst/>
              <a:rect l="l" t="t" r="r" b="b"/>
              <a:pathLst>
                <a:path w="13363" h="10640" extrusionOk="0">
                  <a:moveTo>
                    <a:pt x="9590" y="0"/>
                  </a:moveTo>
                  <a:cubicBezTo>
                    <a:pt x="9477" y="0"/>
                    <a:pt x="9363" y="5"/>
                    <a:pt x="9253" y="9"/>
                  </a:cubicBezTo>
                  <a:cubicBezTo>
                    <a:pt x="7441" y="304"/>
                    <a:pt x="5628" y="642"/>
                    <a:pt x="3815" y="1000"/>
                  </a:cubicBezTo>
                  <a:cubicBezTo>
                    <a:pt x="3289" y="1084"/>
                    <a:pt x="2825" y="1400"/>
                    <a:pt x="2530" y="1843"/>
                  </a:cubicBezTo>
                  <a:cubicBezTo>
                    <a:pt x="1729" y="3128"/>
                    <a:pt x="970" y="4435"/>
                    <a:pt x="233" y="5763"/>
                  </a:cubicBezTo>
                  <a:cubicBezTo>
                    <a:pt x="1" y="6142"/>
                    <a:pt x="1" y="6606"/>
                    <a:pt x="254" y="6964"/>
                  </a:cubicBezTo>
                  <a:cubicBezTo>
                    <a:pt x="1012" y="7997"/>
                    <a:pt x="1708" y="9072"/>
                    <a:pt x="2361" y="10168"/>
                  </a:cubicBezTo>
                  <a:cubicBezTo>
                    <a:pt x="2533" y="10460"/>
                    <a:pt x="2858" y="10639"/>
                    <a:pt x="3200" y="10639"/>
                  </a:cubicBezTo>
                  <a:cubicBezTo>
                    <a:pt x="3279" y="10639"/>
                    <a:pt x="3358" y="10630"/>
                    <a:pt x="3436" y="10610"/>
                  </a:cubicBezTo>
                  <a:cubicBezTo>
                    <a:pt x="4996" y="10336"/>
                    <a:pt x="6555" y="10084"/>
                    <a:pt x="8115" y="9852"/>
                  </a:cubicBezTo>
                  <a:cubicBezTo>
                    <a:pt x="8663" y="9767"/>
                    <a:pt x="9169" y="9451"/>
                    <a:pt x="9506" y="9009"/>
                  </a:cubicBezTo>
                  <a:cubicBezTo>
                    <a:pt x="10602" y="7618"/>
                    <a:pt x="11740" y="6227"/>
                    <a:pt x="12878" y="4878"/>
                  </a:cubicBezTo>
                  <a:cubicBezTo>
                    <a:pt x="13194" y="4583"/>
                    <a:pt x="13363" y="3972"/>
                    <a:pt x="13110" y="3592"/>
                  </a:cubicBezTo>
                  <a:cubicBezTo>
                    <a:pt x="12351" y="2475"/>
                    <a:pt x="11550" y="1421"/>
                    <a:pt x="10686" y="389"/>
                  </a:cubicBezTo>
                  <a:cubicBezTo>
                    <a:pt x="10406" y="59"/>
                    <a:pt x="9997" y="0"/>
                    <a:pt x="9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54"/>
          <p:cNvGrpSpPr/>
          <p:nvPr/>
        </p:nvGrpSpPr>
        <p:grpSpPr>
          <a:xfrm rot="277670">
            <a:off x="7299628" y="4268708"/>
            <a:ext cx="4169589" cy="3143770"/>
            <a:chOff x="12963573" y="52093"/>
            <a:chExt cx="3075098" cy="2318550"/>
          </a:xfrm>
        </p:grpSpPr>
        <p:sp>
          <p:nvSpPr>
            <p:cNvPr id="723" name="Google Shape;723;p54"/>
            <p:cNvSpPr/>
            <p:nvPr/>
          </p:nvSpPr>
          <p:spPr>
            <a:xfrm flipH="1">
              <a:off x="12963573" y="52093"/>
              <a:ext cx="3075098" cy="2318550"/>
            </a:xfrm>
            <a:custGeom>
              <a:avLst/>
              <a:gdLst/>
              <a:ahLst/>
              <a:cxnLst/>
              <a:rect l="l" t="t" r="r" b="b"/>
              <a:pathLst>
                <a:path w="63693" h="48023" extrusionOk="0">
                  <a:moveTo>
                    <a:pt x="32911" y="1541"/>
                  </a:moveTo>
                  <a:cubicBezTo>
                    <a:pt x="34269" y="1541"/>
                    <a:pt x="35613" y="1729"/>
                    <a:pt x="36863" y="2198"/>
                  </a:cubicBezTo>
                  <a:cubicBezTo>
                    <a:pt x="44050" y="4917"/>
                    <a:pt x="50963" y="8183"/>
                    <a:pt x="57223" y="12652"/>
                  </a:cubicBezTo>
                  <a:cubicBezTo>
                    <a:pt x="59204" y="14232"/>
                    <a:pt x="59204" y="16150"/>
                    <a:pt x="57497" y="17963"/>
                  </a:cubicBezTo>
                  <a:cubicBezTo>
                    <a:pt x="51279" y="23885"/>
                    <a:pt x="45652" y="30376"/>
                    <a:pt x="39940" y="36762"/>
                  </a:cubicBezTo>
                  <a:cubicBezTo>
                    <a:pt x="38128" y="38786"/>
                    <a:pt x="35430" y="40303"/>
                    <a:pt x="32711" y="40535"/>
                  </a:cubicBezTo>
                  <a:cubicBezTo>
                    <a:pt x="26346" y="41420"/>
                    <a:pt x="20234" y="43549"/>
                    <a:pt x="14354" y="46078"/>
                  </a:cubicBezTo>
                  <a:cubicBezTo>
                    <a:pt x="13904" y="46237"/>
                    <a:pt x="13455" y="46335"/>
                    <a:pt x="13042" y="46335"/>
                  </a:cubicBezTo>
                  <a:cubicBezTo>
                    <a:pt x="12196" y="46335"/>
                    <a:pt x="11503" y="45925"/>
                    <a:pt x="11277" y="44792"/>
                  </a:cubicBezTo>
                  <a:cubicBezTo>
                    <a:pt x="10160" y="40050"/>
                    <a:pt x="7125" y="36109"/>
                    <a:pt x="3921" y="32526"/>
                  </a:cubicBezTo>
                  <a:cubicBezTo>
                    <a:pt x="2846" y="31304"/>
                    <a:pt x="2130" y="29576"/>
                    <a:pt x="2235" y="27953"/>
                  </a:cubicBezTo>
                  <a:cubicBezTo>
                    <a:pt x="2446" y="23084"/>
                    <a:pt x="2235" y="18216"/>
                    <a:pt x="2319" y="13368"/>
                  </a:cubicBezTo>
                  <a:cubicBezTo>
                    <a:pt x="2383" y="11534"/>
                    <a:pt x="3858" y="10460"/>
                    <a:pt x="5396" y="9827"/>
                  </a:cubicBezTo>
                  <a:cubicBezTo>
                    <a:pt x="12963" y="7066"/>
                    <a:pt x="20466" y="4242"/>
                    <a:pt x="28264" y="2156"/>
                  </a:cubicBezTo>
                  <a:cubicBezTo>
                    <a:pt x="29746" y="1794"/>
                    <a:pt x="31337" y="1541"/>
                    <a:pt x="32911" y="1541"/>
                  </a:cubicBezTo>
                  <a:close/>
                  <a:moveTo>
                    <a:pt x="36767" y="0"/>
                  </a:moveTo>
                  <a:cubicBezTo>
                    <a:pt x="35269" y="0"/>
                    <a:pt x="33766" y="188"/>
                    <a:pt x="32395" y="427"/>
                  </a:cubicBezTo>
                  <a:cubicBezTo>
                    <a:pt x="23248" y="2219"/>
                    <a:pt x="14396" y="4938"/>
                    <a:pt x="5439" y="7446"/>
                  </a:cubicBezTo>
                  <a:cubicBezTo>
                    <a:pt x="3753" y="7994"/>
                    <a:pt x="1729" y="9026"/>
                    <a:pt x="1476" y="11029"/>
                  </a:cubicBezTo>
                  <a:cubicBezTo>
                    <a:pt x="739" y="16024"/>
                    <a:pt x="591" y="21103"/>
                    <a:pt x="149" y="26140"/>
                  </a:cubicBezTo>
                  <a:cubicBezTo>
                    <a:pt x="1" y="27889"/>
                    <a:pt x="781" y="29786"/>
                    <a:pt x="1877" y="31135"/>
                  </a:cubicBezTo>
                  <a:cubicBezTo>
                    <a:pt x="5354" y="35540"/>
                    <a:pt x="8305" y="40156"/>
                    <a:pt x="8937" y="45846"/>
                  </a:cubicBezTo>
                  <a:cubicBezTo>
                    <a:pt x="9145" y="47234"/>
                    <a:pt x="9697" y="48022"/>
                    <a:pt x="10861" y="48022"/>
                  </a:cubicBezTo>
                  <a:cubicBezTo>
                    <a:pt x="11111" y="48022"/>
                    <a:pt x="11389" y="47986"/>
                    <a:pt x="11698" y="47912"/>
                  </a:cubicBezTo>
                  <a:cubicBezTo>
                    <a:pt x="17557" y="45973"/>
                    <a:pt x="23754" y="43992"/>
                    <a:pt x="29971" y="43907"/>
                  </a:cubicBezTo>
                  <a:cubicBezTo>
                    <a:pt x="32922" y="43907"/>
                    <a:pt x="35767" y="42242"/>
                    <a:pt x="37896" y="40303"/>
                  </a:cubicBezTo>
                  <a:cubicBezTo>
                    <a:pt x="45146" y="33454"/>
                    <a:pt x="52502" y="26709"/>
                    <a:pt x="60553" y="20808"/>
                  </a:cubicBezTo>
                  <a:cubicBezTo>
                    <a:pt x="62681" y="19143"/>
                    <a:pt x="63693" y="16508"/>
                    <a:pt x="61522" y="14359"/>
                  </a:cubicBezTo>
                  <a:cubicBezTo>
                    <a:pt x="55789" y="8774"/>
                    <a:pt x="49066" y="4558"/>
                    <a:pt x="41900" y="1039"/>
                  </a:cubicBezTo>
                  <a:cubicBezTo>
                    <a:pt x="40350" y="269"/>
                    <a:pt x="38561" y="0"/>
                    <a:pt x="367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4"/>
            <p:cNvSpPr/>
            <p:nvPr/>
          </p:nvSpPr>
          <p:spPr>
            <a:xfrm flipH="1">
              <a:off x="13355317" y="208858"/>
              <a:ext cx="2521520" cy="1990584"/>
            </a:xfrm>
            <a:custGeom>
              <a:avLst/>
              <a:gdLst/>
              <a:ahLst/>
              <a:cxnLst/>
              <a:rect l="l" t="t" r="r" b="b"/>
              <a:pathLst>
                <a:path w="52227" h="41230" extrusionOk="0">
                  <a:moveTo>
                    <a:pt x="23617" y="1856"/>
                  </a:moveTo>
                  <a:cubicBezTo>
                    <a:pt x="24311" y="1856"/>
                    <a:pt x="25005" y="1919"/>
                    <a:pt x="25692" y="2049"/>
                  </a:cubicBezTo>
                  <a:cubicBezTo>
                    <a:pt x="32289" y="3482"/>
                    <a:pt x="38759" y="5231"/>
                    <a:pt x="45019" y="7718"/>
                  </a:cubicBezTo>
                  <a:cubicBezTo>
                    <a:pt x="46494" y="8372"/>
                    <a:pt x="48117" y="9763"/>
                    <a:pt x="47063" y="11512"/>
                  </a:cubicBezTo>
                  <a:cubicBezTo>
                    <a:pt x="44155" y="16718"/>
                    <a:pt x="41351" y="21945"/>
                    <a:pt x="38316" y="27066"/>
                  </a:cubicBezTo>
                  <a:cubicBezTo>
                    <a:pt x="37136" y="29005"/>
                    <a:pt x="35029" y="30396"/>
                    <a:pt x="32900" y="31050"/>
                  </a:cubicBezTo>
                  <a:cubicBezTo>
                    <a:pt x="26956" y="32925"/>
                    <a:pt x="21245" y="35454"/>
                    <a:pt x="15849" y="38616"/>
                  </a:cubicBezTo>
                  <a:cubicBezTo>
                    <a:pt x="15265" y="38902"/>
                    <a:pt x="14525" y="39216"/>
                    <a:pt x="13839" y="39216"/>
                  </a:cubicBezTo>
                  <a:cubicBezTo>
                    <a:pt x="13314" y="39216"/>
                    <a:pt x="12822" y="39032"/>
                    <a:pt x="12456" y="38510"/>
                  </a:cubicBezTo>
                  <a:cubicBezTo>
                    <a:pt x="10264" y="35476"/>
                    <a:pt x="7503" y="33073"/>
                    <a:pt x="4574" y="30797"/>
                  </a:cubicBezTo>
                  <a:cubicBezTo>
                    <a:pt x="3520" y="29954"/>
                    <a:pt x="2951" y="28520"/>
                    <a:pt x="2951" y="27193"/>
                  </a:cubicBezTo>
                  <a:cubicBezTo>
                    <a:pt x="2845" y="22851"/>
                    <a:pt x="2255" y="18594"/>
                    <a:pt x="1496" y="14315"/>
                  </a:cubicBezTo>
                  <a:cubicBezTo>
                    <a:pt x="1244" y="12861"/>
                    <a:pt x="2087" y="11765"/>
                    <a:pt x="3246" y="10985"/>
                  </a:cubicBezTo>
                  <a:cubicBezTo>
                    <a:pt x="8388" y="8014"/>
                    <a:pt x="13594" y="5189"/>
                    <a:pt x="19053" y="2808"/>
                  </a:cubicBezTo>
                  <a:cubicBezTo>
                    <a:pt x="20498" y="2180"/>
                    <a:pt x="22055" y="1856"/>
                    <a:pt x="23617" y="1856"/>
                  </a:cubicBezTo>
                  <a:close/>
                  <a:moveTo>
                    <a:pt x="26325" y="0"/>
                  </a:moveTo>
                  <a:cubicBezTo>
                    <a:pt x="24709" y="0"/>
                    <a:pt x="23076" y="310"/>
                    <a:pt x="21603" y="806"/>
                  </a:cubicBezTo>
                  <a:cubicBezTo>
                    <a:pt x="15048" y="3103"/>
                    <a:pt x="8747" y="5927"/>
                    <a:pt x="2466" y="8857"/>
                  </a:cubicBezTo>
                  <a:cubicBezTo>
                    <a:pt x="1117" y="9573"/>
                    <a:pt x="0" y="10669"/>
                    <a:pt x="127" y="12313"/>
                  </a:cubicBezTo>
                  <a:cubicBezTo>
                    <a:pt x="527" y="16908"/>
                    <a:pt x="970" y="21502"/>
                    <a:pt x="906" y="26139"/>
                  </a:cubicBezTo>
                  <a:cubicBezTo>
                    <a:pt x="885" y="27677"/>
                    <a:pt x="1496" y="29153"/>
                    <a:pt x="2571" y="30249"/>
                  </a:cubicBezTo>
                  <a:cubicBezTo>
                    <a:pt x="5627" y="33178"/>
                    <a:pt x="8431" y="36298"/>
                    <a:pt x="10243" y="40154"/>
                  </a:cubicBezTo>
                  <a:cubicBezTo>
                    <a:pt x="10576" y="40957"/>
                    <a:pt x="11158" y="41230"/>
                    <a:pt x="11810" y="41230"/>
                  </a:cubicBezTo>
                  <a:cubicBezTo>
                    <a:pt x="12356" y="41230"/>
                    <a:pt x="12951" y="41038"/>
                    <a:pt x="13489" y="40808"/>
                  </a:cubicBezTo>
                  <a:cubicBezTo>
                    <a:pt x="19221" y="37878"/>
                    <a:pt x="25186" y="35539"/>
                    <a:pt x="31467" y="34063"/>
                  </a:cubicBezTo>
                  <a:cubicBezTo>
                    <a:pt x="33933" y="33473"/>
                    <a:pt x="36314" y="32209"/>
                    <a:pt x="37832" y="30122"/>
                  </a:cubicBezTo>
                  <a:cubicBezTo>
                    <a:pt x="42068" y="24305"/>
                    <a:pt x="46220" y="18425"/>
                    <a:pt x="50730" y="12819"/>
                  </a:cubicBezTo>
                  <a:cubicBezTo>
                    <a:pt x="52227" y="11070"/>
                    <a:pt x="51131" y="9299"/>
                    <a:pt x="49445" y="8287"/>
                  </a:cubicBezTo>
                  <a:cubicBezTo>
                    <a:pt x="43016" y="4873"/>
                    <a:pt x="36209" y="2407"/>
                    <a:pt x="29254" y="384"/>
                  </a:cubicBezTo>
                  <a:cubicBezTo>
                    <a:pt x="28313" y="119"/>
                    <a:pt x="27322" y="0"/>
                    <a:pt x="263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54"/>
            <p:cNvSpPr/>
            <p:nvPr/>
          </p:nvSpPr>
          <p:spPr>
            <a:xfrm flipH="1">
              <a:off x="13761304" y="390922"/>
              <a:ext cx="1983294" cy="1607483"/>
            </a:xfrm>
            <a:custGeom>
              <a:avLst/>
              <a:gdLst/>
              <a:ahLst/>
              <a:cxnLst/>
              <a:rect l="l" t="t" r="r" b="b"/>
              <a:pathLst>
                <a:path w="41079" h="33295" extrusionOk="0">
                  <a:moveTo>
                    <a:pt x="17204" y="1971"/>
                  </a:moveTo>
                  <a:cubicBezTo>
                    <a:pt x="17455" y="1971"/>
                    <a:pt x="17706" y="1983"/>
                    <a:pt x="17958" y="2008"/>
                  </a:cubicBezTo>
                  <a:cubicBezTo>
                    <a:pt x="23353" y="2472"/>
                    <a:pt x="28728" y="3210"/>
                    <a:pt x="34060" y="4243"/>
                  </a:cubicBezTo>
                  <a:cubicBezTo>
                    <a:pt x="35240" y="4538"/>
                    <a:pt x="36968" y="5170"/>
                    <a:pt x="36779" y="6708"/>
                  </a:cubicBezTo>
                  <a:cubicBezTo>
                    <a:pt x="36294" y="10713"/>
                    <a:pt x="35535" y="14675"/>
                    <a:pt x="34481" y="18574"/>
                  </a:cubicBezTo>
                  <a:cubicBezTo>
                    <a:pt x="34060" y="20218"/>
                    <a:pt x="32458" y="21335"/>
                    <a:pt x="31046" y="22052"/>
                  </a:cubicBezTo>
                  <a:cubicBezTo>
                    <a:pt x="26199" y="24328"/>
                    <a:pt x="21583" y="27026"/>
                    <a:pt x="17220" y="30124"/>
                  </a:cubicBezTo>
                  <a:cubicBezTo>
                    <a:pt x="16549" y="30551"/>
                    <a:pt x="15679" y="31045"/>
                    <a:pt x="14826" y="31045"/>
                  </a:cubicBezTo>
                  <a:cubicBezTo>
                    <a:pt x="14500" y="31045"/>
                    <a:pt x="14177" y="30973"/>
                    <a:pt x="13869" y="30798"/>
                  </a:cubicBezTo>
                  <a:cubicBezTo>
                    <a:pt x="11256" y="29323"/>
                    <a:pt x="8537" y="28016"/>
                    <a:pt x="5755" y="26878"/>
                  </a:cubicBezTo>
                  <a:cubicBezTo>
                    <a:pt x="4785" y="26457"/>
                    <a:pt x="4258" y="25361"/>
                    <a:pt x="4174" y="24349"/>
                  </a:cubicBezTo>
                  <a:cubicBezTo>
                    <a:pt x="3816" y="20808"/>
                    <a:pt x="3078" y="17310"/>
                    <a:pt x="2003" y="13937"/>
                  </a:cubicBezTo>
                  <a:cubicBezTo>
                    <a:pt x="1603" y="12820"/>
                    <a:pt x="2109" y="11788"/>
                    <a:pt x="2867" y="10987"/>
                  </a:cubicBezTo>
                  <a:cubicBezTo>
                    <a:pt x="6134" y="8163"/>
                    <a:pt x="9570" y="5528"/>
                    <a:pt x="13174" y="3147"/>
                  </a:cubicBezTo>
                  <a:cubicBezTo>
                    <a:pt x="14393" y="2376"/>
                    <a:pt x="15779" y="1971"/>
                    <a:pt x="17204" y="1971"/>
                  </a:cubicBezTo>
                  <a:close/>
                  <a:moveTo>
                    <a:pt x="18823" y="1"/>
                  </a:moveTo>
                  <a:cubicBezTo>
                    <a:pt x="17300" y="1"/>
                    <a:pt x="15782" y="374"/>
                    <a:pt x="14417" y="1081"/>
                  </a:cubicBezTo>
                  <a:cubicBezTo>
                    <a:pt x="9970" y="3526"/>
                    <a:pt x="5692" y="6224"/>
                    <a:pt x="1582" y="9195"/>
                  </a:cubicBezTo>
                  <a:cubicBezTo>
                    <a:pt x="612" y="10017"/>
                    <a:pt x="1" y="11050"/>
                    <a:pt x="338" y="12357"/>
                  </a:cubicBezTo>
                  <a:cubicBezTo>
                    <a:pt x="1329" y="16193"/>
                    <a:pt x="1961" y="20134"/>
                    <a:pt x="2214" y="24075"/>
                  </a:cubicBezTo>
                  <a:cubicBezTo>
                    <a:pt x="2256" y="25255"/>
                    <a:pt x="2783" y="26520"/>
                    <a:pt x="3816" y="27152"/>
                  </a:cubicBezTo>
                  <a:cubicBezTo>
                    <a:pt x="6661" y="28838"/>
                    <a:pt x="9422" y="30630"/>
                    <a:pt x="11888" y="32843"/>
                  </a:cubicBezTo>
                  <a:cubicBezTo>
                    <a:pt x="12237" y="33170"/>
                    <a:pt x="12642" y="33295"/>
                    <a:pt x="13063" y="33295"/>
                  </a:cubicBezTo>
                  <a:cubicBezTo>
                    <a:pt x="13835" y="33295"/>
                    <a:pt x="14661" y="32874"/>
                    <a:pt x="15302" y="32505"/>
                  </a:cubicBezTo>
                  <a:cubicBezTo>
                    <a:pt x="20234" y="29323"/>
                    <a:pt x="25461" y="26646"/>
                    <a:pt x="30941" y="24518"/>
                  </a:cubicBezTo>
                  <a:cubicBezTo>
                    <a:pt x="32732" y="23759"/>
                    <a:pt x="34524" y="22558"/>
                    <a:pt x="35346" y="20745"/>
                  </a:cubicBezTo>
                  <a:cubicBezTo>
                    <a:pt x="37306" y="16235"/>
                    <a:pt x="38992" y="11640"/>
                    <a:pt x="40530" y="6982"/>
                  </a:cubicBezTo>
                  <a:cubicBezTo>
                    <a:pt x="41078" y="5275"/>
                    <a:pt x="39371" y="4348"/>
                    <a:pt x="38022" y="3863"/>
                  </a:cubicBezTo>
                  <a:cubicBezTo>
                    <a:pt x="32163" y="2177"/>
                    <a:pt x="26178" y="1018"/>
                    <a:pt x="20108" y="91"/>
                  </a:cubicBezTo>
                  <a:cubicBezTo>
                    <a:pt x="19681" y="30"/>
                    <a:pt x="19252" y="1"/>
                    <a:pt x="1882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4"/>
            <p:cNvSpPr/>
            <p:nvPr/>
          </p:nvSpPr>
          <p:spPr>
            <a:xfrm flipH="1">
              <a:off x="14128666" y="582207"/>
              <a:ext cx="1451055" cy="1197730"/>
            </a:xfrm>
            <a:custGeom>
              <a:avLst/>
              <a:gdLst/>
              <a:ahLst/>
              <a:cxnLst/>
              <a:rect l="l" t="t" r="r" b="b"/>
              <a:pathLst>
                <a:path w="30055" h="24808" extrusionOk="0">
                  <a:moveTo>
                    <a:pt x="16747" y="1913"/>
                  </a:moveTo>
                  <a:cubicBezTo>
                    <a:pt x="19125" y="1913"/>
                    <a:pt x="21502" y="1958"/>
                    <a:pt x="23880" y="2072"/>
                  </a:cubicBezTo>
                  <a:cubicBezTo>
                    <a:pt x="24765" y="2156"/>
                    <a:pt x="26156" y="2388"/>
                    <a:pt x="26430" y="3463"/>
                  </a:cubicBezTo>
                  <a:cubicBezTo>
                    <a:pt x="27167" y="6097"/>
                    <a:pt x="27631" y="8816"/>
                    <a:pt x="27842" y="11556"/>
                  </a:cubicBezTo>
                  <a:cubicBezTo>
                    <a:pt x="27905" y="12736"/>
                    <a:pt x="26957" y="13601"/>
                    <a:pt x="26114" y="14233"/>
                  </a:cubicBezTo>
                  <a:cubicBezTo>
                    <a:pt x="22784" y="16467"/>
                    <a:pt x="19601" y="18891"/>
                    <a:pt x="16587" y="21504"/>
                  </a:cubicBezTo>
                  <a:cubicBezTo>
                    <a:pt x="15948" y="22052"/>
                    <a:pt x="15055" y="22553"/>
                    <a:pt x="14169" y="22553"/>
                  </a:cubicBezTo>
                  <a:cubicBezTo>
                    <a:pt x="14033" y="22553"/>
                    <a:pt x="13898" y="22541"/>
                    <a:pt x="13763" y="22516"/>
                  </a:cubicBezTo>
                  <a:cubicBezTo>
                    <a:pt x="11255" y="22052"/>
                    <a:pt x="8726" y="21694"/>
                    <a:pt x="6197" y="21378"/>
                  </a:cubicBezTo>
                  <a:cubicBezTo>
                    <a:pt x="5396" y="21230"/>
                    <a:pt x="4806" y="20619"/>
                    <a:pt x="4679" y="19839"/>
                  </a:cubicBezTo>
                  <a:cubicBezTo>
                    <a:pt x="4110" y="17247"/>
                    <a:pt x="3288" y="14718"/>
                    <a:pt x="2192" y="12315"/>
                  </a:cubicBezTo>
                  <a:cubicBezTo>
                    <a:pt x="1876" y="11514"/>
                    <a:pt x="2003" y="10608"/>
                    <a:pt x="2572" y="9954"/>
                  </a:cubicBezTo>
                  <a:cubicBezTo>
                    <a:pt x="4532" y="7573"/>
                    <a:pt x="6618" y="5318"/>
                    <a:pt x="8831" y="3168"/>
                  </a:cubicBezTo>
                  <a:cubicBezTo>
                    <a:pt x="9695" y="2388"/>
                    <a:pt x="10833" y="1967"/>
                    <a:pt x="11993" y="1967"/>
                  </a:cubicBezTo>
                  <a:cubicBezTo>
                    <a:pt x="13578" y="1933"/>
                    <a:pt x="15162" y="1913"/>
                    <a:pt x="16747" y="1913"/>
                  </a:cubicBezTo>
                  <a:close/>
                  <a:moveTo>
                    <a:pt x="12727" y="0"/>
                  </a:moveTo>
                  <a:cubicBezTo>
                    <a:pt x="11411" y="0"/>
                    <a:pt x="10127" y="420"/>
                    <a:pt x="9063" y="1208"/>
                  </a:cubicBezTo>
                  <a:cubicBezTo>
                    <a:pt x="6197" y="3505"/>
                    <a:pt x="3499" y="5971"/>
                    <a:pt x="928" y="8606"/>
                  </a:cubicBezTo>
                  <a:cubicBezTo>
                    <a:pt x="232" y="9301"/>
                    <a:pt x="0" y="10355"/>
                    <a:pt x="359" y="11282"/>
                  </a:cubicBezTo>
                  <a:cubicBezTo>
                    <a:pt x="1455" y="14191"/>
                    <a:pt x="2255" y="17205"/>
                    <a:pt x="2719" y="20282"/>
                  </a:cubicBezTo>
                  <a:cubicBezTo>
                    <a:pt x="2846" y="21125"/>
                    <a:pt x="3372" y="22094"/>
                    <a:pt x="4279" y="22305"/>
                  </a:cubicBezTo>
                  <a:cubicBezTo>
                    <a:pt x="6976" y="23022"/>
                    <a:pt x="9632" y="23759"/>
                    <a:pt x="12267" y="24687"/>
                  </a:cubicBezTo>
                  <a:cubicBezTo>
                    <a:pt x="12501" y="24770"/>
                    <a:pt x="12736" y="24807"/>
                    <a:pt x="12969" y="24807"/>
                  </a:cubicBezTo>
                  <a:cubicBezTo>
                    <a:pt x="13849" y="24807"/>
                    <a:pt x="14703" y="24284"/>
                    <a:pt x="15386" y="23801"/>
                  </a:cubicBezTo>
                  <a:cubicBezTo>
                    <a:pt x="19116" y="20893"/>
                    <a:pt x="23036" y="18300"/>
                    <a:pt x="27146" y="15982"/>
                  </a:cubicBezTo>
                  <a:cubicBezTo>
                    <a:pt x="28284" y="15287"/>
                    <a:pt x="29528" y="14296"/>
                    <a:pt x="29675" y="12884"/>
                  </a:cubicBezTo>
                  <a:cubicBezTo>
                    <a:pt x="30013" y="9554"/>
                    <a:pt x="30055" y="6224"/>
                    <a:pt x="29781" y="2915"/>
                  </a:cubicBezTo>
                  <a:cubicBezTo>
                    <a:pt x="29654" y="1587"/>
                    <a:pt x="28116" y="1208"/>
                    <a:pt x="27062" y="1018"/>
                  </a:cubicBezTo>
                  <a:cubicBezTo>
                    <a:pt x="22383" y="470"/>
                    <a:pt x="17704" y="175"/>
                    <a:pt x="13004" y="7"/>
                  </a:cubicBezTo>
                  <a:cubicBezTo>
                    <a:pt x="12912" y="2"/>
                    <a:pt x="12819" y="0"/>
                    <a:pt x="127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4"/>
            <p:cNvSpPr/>
            <p:nvPr/>
          </p:nvSpPr>
          <p:spPr>
            <a:xfrm flipH="1">
              <a:off x="14326035" y="745297"/>
              <a:ext cx="1072588" cy="821484"/>
            </a:xfrm>
            <a:custGeom>
              <a:avLst/>
              <a:gdLst/>
              <a:ahLst/>
              <a:cxnLst/>
              <a:rect l="l" t="t" r="r" b="b"/>
              <a:pathLst>
                <a:path w="22216" h="17015" extrusionOk="0">
                  <a:moveTo>
                    <a:pt x="15155" y="1518"/>
                  </a:moveTo>
                  <a:cubicBezTo>
                    <a:pt x="15829" y="1518"/>
                    <a:pt x="16567" y="1539"/>
                    <a:pt x="17030" y="2150"/>
                  </a:cubicBezTo>
                  <a:cubicBezTo>
                    <a:pt x="18000" y="3647"/>
                    <a:pt x="18864" y="5206"/>
                    <a:pt x="19623" y="6829"/>
                  </a:cubicBezTo>
                  <a:cubicBezTo>
                    <a:pt x="19897" y="7525"/>
                    <a:pt x="19475" y="8073"/>
                    <a:pt x="19033" y="8579"/>
                  </a:cubicBezTo>
                  <a:cubicBezTo>
                    <a:pt x="17241" y="10307"/>
                    <a:pt x="15513" y="12119"/>
                    <a:pt x="13827" y="13953"/>
                  </a:cubicBezTo>
                  <a:cubicBezTo>
                    <a:pt x="13342" y="14522"/>
                    <a:pt x="12647" y="14880"/>
                    <a:pt x="11909" y="14944"/>
                  </a:cubicBezTo>
                  <a:cubicBezTo>
                    <a:pt x="9928" y="15049"/>
                    <a:pt x="7947" y="15196"/>
                    <a:pt x="5986" y="15365"/>
                  </a:cubicBezTo>
                  <a:cubicBezTo>
                    <a:pt x="5460" y="15323"/>
                    <a:pt x="4912" y="15239"/>
                    <a:pt x="4701" y="14649"/>
                  </a:cubicBezTo>
                  <a:lnTo>
                    <a:pt x="4701" y="14627"/>
                  </a:lnTo>
                  <a:cubicBezTo>
                    <a:pt x="4026" y="13047"/>
                    <a:pt x="3225" y="11529"/>
                    <a:pt x="2319" y="10054"/>
                  </a:cubicBezTo>
                  <a:cubicBezTo>
                    <a:pt x="2045" y="9548"/>
                    <a:pt x="2066" y="8937"/>
                    <a:pt x="2382" y="8452"/>
                  </a:cubicBezTo>
                  <a:cubicBezTo>
                    <a:pt x="3478" y="6724"/>
                    <a:pt x="4595" y="5059"/>
                    <a:pt x="5797" y="3415"/>
                  </a:cubicBezTo>
                  <a:cubicBezTo>
                    <a:pt x="6239" y="2846"/>
                    <a:pt x="6914" y="2467"/>
                    <a:pt x="7630" y="2382"/>
                  </a:cubicBezTo>
                  <a:cubicBezTo>
                    <a:pt x="10138" y="2045"/>
                    <a:pt x="12647" y="1750"/>
                    <a:pt x="15155" y="1518"/>
                  </a:cubicBezTo>
                  <a:close/>
                  <a:moveTo>
                    <a:pt x="17410" y="1"/>
                  </a:moveTo>
                  <a:cubicBezTo>
                    <a:pt x="14185" y="85"/>
                    <a:pt x="10960" y="254"/>
                    <a:pt x="7736" y="507"/>
                  </a:cubicBezTo>
                  <a:cubicBezTo>
                    <a:pt x="6830" y="570"/>
                    <a:pt x="5860" y="949"/>
                    <a:pt x="5270" y="1645"/>
                  </a:cubicBezTo>
                  <a:cubicBezTo>
                    <a:pt x="3605" y="3584"/>
                    <a:pt x="2045" y="5586"/>
                    <a:pt x="549" y="7651"/>
                  </a:cubicBezTo>
                  <a:cubicBezTo>
                    <a:pt x="212" y="8305"/>
                    <a:pt x="1" y="8937"/>
                    <a:pt x="359" y="9653"/>
                  </a:cubicBezTo>
                  <a:cubicBezTo>
                    <a:pt x="1371" y="11571"/>
                    <a:pt x="2193" y="13595"/>
                    <a:pt x="2846" y="15681"/>
                  </a:cubicBezTo>
                  <a:cubicBezTo>
                    <a:pt x="3015" y="16335"/>
                    <a:pt x="3605" y="16798"/>
                    <a:pt x="4279" y="16798"/>
                  </a:cubicBezTo>
                  <a:cubicBezTo>
                    <a:pt x="6577" y="16819"/>
                    <a:pt x="8874" y="16883"/>
                    <a:pt x="11171" y="17009"/>
                  </a:cubicBezTo>
                  <a:cubicBezTo>
                    <a:pt x="11220" y="17012"/>
                    <a:pt x="11268" y="17014"/>
                    <a:pt x="11317" y="17014"/>
                  </a:cubicBezTo>
                  <a:cubicBezTo>
                    <a:pt x="12155" y="17014"/>
                    <a:pt x="12996" y="16513"/>
                    <a:pt x="13574" y="15955"/>
                  </a:cubicBezTo>
                  <a:cubicBezTo>
                    <a:pt x="15913" y="13700"/>
                    <a:pt x="18337" y="11550"/>
                    <a:pt x="20866" y="9527"/>
                  </a:cubicBezTo>
                  <a:cubicBezTo>
                    <a:pt x="21456" y="8979"/>
                    <a:pt x="22215" y="8178"/>
                    <a:pt x="21962" y="7293"/>
                  </a:cubicBezTo>
                  <a:cubicBezTo>
                    <a:pt x="21372" y="5122"/>
                    <a:pt x="20613" y="3015"/>
                    <a:pt x="19665" y="970"/>
                  </a:cubicBezTo>
                  <a:cubicBezTo>
                    <a:pt x="19222" y="148"/>
                    <a:pt x="18253" y="43"/>
                    <a:pt x="17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4"/>
            <p:cNvSpPr/>
            <p:nvPr/>
          </p:nvSpPr>
          <p:spPr>
            <a:xfrm flipH="1">
              <a:off x="14555027" y="899552"/>
              <a:ext cx="645166" cy="513699"/>
            </a:xfrm>
            <a:custGeom>
              <a:avLst/>
              <a:gdLst/>
              <a:ahLst/>
              <a:cxnLst/>
              <a:rect l="l" t="t" r="r" b="b"/>
              <a:pathLst>
                <a:path w="13363" h="10640" extrusionOk="0">
                  <a:moveTo>
                    <a:pt x="9590" y="0"/>
                  </a:moveTo>
                  <a:cubicBezTo>
                    <a:pt x="9477" y="0"/>
                    <a:pt x="9363" y="5"/>
                    <a:pt x="9253" y="9"/>
                  </a:cubicBezTo>
                  <a:cubicBezTo>
                    <a:pt x="7441" y="304"/>
                    <a:pt x="5628" y="642"/>
                    <a:pt x="3815" y="1000"/>
                  </a:cubicBezTo>
                  <a:cubicBezTo>
                    <a:pt x="3289" y="1084"/>
                    <a:pt x="2825" y="1400"/>
                    <a:pt x="2530" y="1843"/>
                  </a:cubicBezTo>
                  <a:cubicBezTo>
                    <a:pt x="1729" y="3128"/>
                    <a:pt x="970" y="4435"/>
                    <a:pt x="233" y="5763"/>
                  </a:cubicBezTo>
                  <a:cubicBezTo>
                    <a:pt x="1" y="6142"/>
                    <a:pt x="1" y="6606"/>
                    <a:pt x="254" y="6964"/>
                  </a:cubicBezTo>
                  <a:cubicBezTo>
                    <a:pt x="1012" y="7997"/>
                    <a:pt x="1708" y="9072"/>
                    <a:pt x="2361" y="10168"/>
                  </a:cubicBezTo>
                  <a:cubicBezTo>
                    <a:pt x="2533" y="10460"/>
                    <a:pt x="2858" y="10639"/>
                    <a:pt x="3200" y="10639"/>
                  </a:cubicBezTo>
                  <a:cubicBezTo>
                    <a:pt x="3279" y="10639"/>
                    <a:pt x="3358" y="10630"/>
                    <a:pt x="3436" y="10610"/>
                  </a:cubicBezTo>
                  <a:cubicBezTo>
                    <a:pt x="4996" y="10336"/>
                    <a:pt x="6555" y="10084"/>
                    <a:pt x="8115" y="9852"/>
                  </a:cubicBezTo>
                  <a:cubicBezTo>
                    <a:pt x="8663" y="9767"/>
                    <a:pt x="9169" y="9451"/>
                    <a:pt x="9506" y="9009"/>
                  </a:cubicBezTo>
                  <a:cubicBezTo>
                    <a:pt x="10602" y="7618"/>
                    <a:pt x="11740" y="6227"/>
                    <a:pt x="12878" y="4878"/>
                  </a:cubicBezTo>
                  <a:cubicBezTo>
                    <a:pt x="13194" y="4583"/>
                    <a:pt x="13363" y="3972"/>
                    <a:pt x="13110" y="3592"/>
                  </a:cubicBezTo>
                  <a:cubicBezTo>
                    <a:pt x="12351" y="2475"/>
                    <a:pt x="11550" y="1421"/>
                    <a:pt x="10686" y="389"/>
                  </a:cubicBezTo>
                  <a:cubicBezTo>
                    <a:pt x="10406" y="59"/>
                    <a:pt x="9997" y="0"/>
                    <a:pt x="95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1024800" y="540000"/>
            <a:ext cx="7399200" cy="5727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4"/>
          <p:cNvSpPr txBox="1">
            <a:spLocks noGrp="1"/>
          </p:cNvSpPr>
          <p:nvPr>
            <p:ph type="body" idx="1"/>
          </p:nvPr>
        </p:nvSpPr>
        <p:spPr>
          <a:xfrm>
            <a:off x="713225" y="1120800"/>
            <a:ext cx="7710900" cy="3487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Font typeface="Mulish"/>
              <a:buAutoNum type="arabicPeriod"/>
              <a:defRPr sz="1200">
                <a:latin typeface="Mulish"/>
                <a:ea typeface="Mulish"/>
                <a:cs typeface="Mulish"/>
                <a:sym typeface="Mulish"/>
              </a:defRPr>
            </a:lvl1pPr>
            <a:lvl2pPr marL="914400" lvl="1" indent="-317500">
              <a:spcBef>
                <a:spcPts val="0"/>
              </a:spcBef>
              <a:spcAft>
                <a:spcPts val="0"/>
              </a:spcAft>
              <a:buSzPts val="1400"/>
              <a:buFont typeface="Mulish"/>
              <a:buAutoNum type="alphaLcPeriod"/>
              <a:defRPr>
                <a:latin typeface="Mulish"/>
                <a:ea typeface="Mulish"/>
                <a:cs typeface="Mulish"/>
                <a:sym typeface="Mulish"/>
              </a:defRPr>
            </a:lvl2pPr>
            <a:lvl3pPr marL="1371600" lvl="2" indent="-317500">
              <a:spcBef>
                <a:spcPts val="0"/>
              </a:spcBef>
              <a:spcAft>
                <a:spcPts val="0"/>
              </a:spcAft>
              <a:buSzPts val="1400"/>
              <a:buFont typeface="Mulish"/>
              <a:buAutoNum type="romanLcPeriod"/>
              <a:defRPr>
                <a:latin typeface="Mulish"/>
                <a:ea typeface="Mulish"/>
                <a:cs typeface="Mulish"/>
                <a:sym typeface="Mulish"/>
              </a:defRPr>
            </a:lvl3pPr>
            <a:lvl4pPr marL="1828800" lvl="3" indent="-317500">
              <a:spcBef>
                <a:spcPts val="0"/>
              </a:spcBef>
              <a:spcAft>
                <a:spcPts val="0"/>
              </a:spcAft>
              <a:buSzPts val="1400"/>
              <a:buFont typeface="Mulish"/>
              <a:buAutoNum type="arabicPeriod"/>
              <a:defRPr>
                <a:latin typeface="Mulish"/>
                <a:ea typeface="Mulish"/>
                <a:cs typeface="Mulish"/>
                <a:sym typeface="Mulish"/>
              </a:defRPr>
            </a:lvl4pPr>
            <a:lvl5pPr marL="2286000" lvl="4" indent="-317500">
              <a:spcBef>
                <a:spcPts val="0"/>
              </a:spcBef>
              <a:spcAft>
                <a:spcPts val="0"/>
              </a:spcAft>
              <a:buSzPts val="1400"/>
              <a:buFont typeface="Mulish"/>
              <a:buAutoNum type="alphaLcPeriod"/>
              <a:defRPr>
                <a:latin typeface="Mulish"/>
                <a:ea typeface="Mulish"/>
                <a:cs typeface="Mulish"/>
                <a:sym typeface="Mulish"/>
              </a:defRPr>
            </a:lvl5pPr>
            <a:lvl6pPr marL="2743200" lvl="5" indent="-317500">
              <a:spcBef>
                <a:spcPts val="0"/>
              </a:spcBef>
              <a:spcAft>
                <a:spcPts val="0"/>
              </a:spcAft>
              <a:buSzPts val="1400"/>
              <a:buFont typeface="Mulish"/>
              <a:buAutoNum type="romanLcPeriod"/>
              <a:defRPr>
                <a:latin typeface="Mulish"/>
                <a:ea typeface="Mulish"/>
                <a:cs typeface="Mulish"/>
                <a:sym typeface="Mulish"/>
              </a:defRPr>
            </a:lvl6pPr>
            <a:lvl7pPr marL="3200400" lvl="6" indent="-317500">
              <a:spcBef>
                <a:spcPts val="0"/>
              </a:spcBef>
              <a:spcAft>
                <a:spcPts val="0"/>
              </a:spcAft>
              <a:buSzPts val="1400"/>
              <a:buFont typeface="Mulish"/>
              <a:buAutoNum type="arabicPeriod"/>
              <a:defRPr>
                <a:latin typeface="Mulish"/>
                <a:ea typeface="Mulish"/>
                <a:cs typeface="Mulish"/>
                <a:sym typeface="Mulish"/>
              </a:defRPr>
            </a:lvl7pPr>
            <a:lvl8pPr marL="3657600" lvl="7" indent="-317500">
              <a:spcBef>
                <a:spcPts val="0"/>
              </a:spcBef>
              <a:spcAft>
                <a:spcPts val="0"/>
              </a:spcAft>
              <a:buSzPts val="1400"/>
              <a:buFont typeface="Mulish"/>
              <a:buAutoNum type="alphaLcPeriod"/>
              <a:defRPr>
                <a:latin typeface="Mulish"/>
                <a:ea typeface="Mulish"/>
                <a:cs typeface="Mulish"/>
                <a:sym typeface="Mulish"/>
              </a:defRPr>
            </a:lvl8pPr>
            <a:lvl9pPr marL="4114800" lvl="8" indent="-317500">
              <a:spcBef>
                <a:spcPts val="0"/>
              </a:spcBef>
              <a:spcAft>
                <a:spcPts val="0"/>
              </a:spcAft>
              <a:buSzPts val="1400"/>
              <a:buFont typeface="Mulish"/>
              <a:buAutoNum type="romanLcPeriod"/>
              <a:defRPr>
                <a:latin typeface="Mulish"/>
                <a:ea typeface="Mulish"/>
                <a:cs typeface="Mulish"/>
                <a:sym typeface="Mulish"/>
              </a:defRPr>
            </a:lvl9pPr>
          </a:lstStyle>
          <a:p>
            <a:endParaRPr/>
          </a:p>
        </p:txBody>
      </p:sp>
      <p:grpSp>
        <p:nvGrpSpPr>
          <p:cNvPr id="48" name="Google Shape;48;p4"/>
          <p:cNvGrpSpPr/>
          <p:nvPr/>
        </p:nvGrpSpPr>
        <p:grpSpPr>
          <a:xfrm>
            <a:off x="7827256" y="-16183"/>
            <a:ext cx="1390748" cy="2523532"/>
            <a:chOff x="6373700" y="846675"/>
            <a:chExt cx="1059375" cy="1937750"/>
          </a:xfrm>
        </p:grpSpPr>
        <p:sp>
          <p:nvSpPr>
            <p:cNvPr id="49" name="Google Shape;49;p4"/>
            <p:cNvSpPr/>
            <p:nvPr/>
          </p:nvSpPr>
          <p:spPr>
            <a:xfrm>
              <a:off x="7095225" y="930900"/>
              <a:ext cx="286650" cy="739100"/>
            </a:xfrm>
            <a:custGeom>
              <a:avLst/>
              <a:gdLst/>
              <a:ahLst/>
              <a:cxnLst/>
              <a:rect l="l" t="t" r="r" b="b"/>
              <a:pathLst>
                <a:path w="11466" h="29564" extrusionOk="0">
                  <a:moveTo>
                    <a:pt x="11466" y="0"/>
                  </a:moveTo>
                  <a:cubicBezTo>
                    <a:pt x="9835" y="6930"/>
                    <a:pt x="0" y="12919"/>
                    <a:pt x="1703" y="20491"/>
                  </a:cubicBezTo>
                  <a:cubicBezTo>
                    <a:pt x="2667" y="24801"/>
                    <a:pt x="6930" y="27290"/>
                    <a:pt x="11466" y="29564"/>
                  </a:cubicBezTo>
                  <a:lnTo>
                    <a:pt x="11466" y="24503"/>
                  </a:lnTo>
                  <a:cubicBezTo>
                    <a:pt x="9740" y="23087"/>
                    <a:pt x="8418" y="21408"/>
                    <a:pt x="7847" y="19241"/>
                  </a:cubicBezTo>
                  <a:cubicBezTo>
                    <a:pt x="6846" y="15419"/>
                    <a:pt x="9013" y="11788"/>
                    <a:pt x="11466" y="8216"/>
                  </a:cubicBezTo>
                  <a:lnTo>
                    <a:pt x="1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6741600" y="846675"/>
              <a:ext cx="640275" cy="1047175"/>
            </a:xfrm>
            <a:custGeom>
              <a:avLst/>
              <a:gdLst/>
              <a:ahLst/>
              <a:cxnLst/>
              <a:rect l="l" t="t" r="r" b="b"/>
              <a:pathLst>
                <a:path w="25611" h="41887" extrusionOk="0">
                  <a:moveTo>
                    <a:pt x="15741" y="0"/>
                  </a:moveTo>
                  <a:cubicBezTo>
                    <a:pt x="15848" y="429"/>
                    <a:pt x="15896" y="857"/>
                    <a:pt x="15907" y="1298"/>
                  </a:cubicBezTo>
                  <a:cubicBezTo>
                    <a:pt x="16086" y="10180"/>
                    <a:pt x="1" y="16776"/>
                    <a:pt x="2310" y="26432"/>
                  </a:cubicBezTo>
                  <a:cubicBezTo>
                    <a:pt x="4477" y="35421"/>
                    <a:pt x="18693" y="36207"/>
                    <a:pt x="25611" y="41886"/>
                  </a:cubicBezTo>
                  <a:lnTo>
                    <a:pt x="25611" y="37088"/>
                  </a:lnTo>
                  <a:cubicBezTo>
                    <a:pt x="19122" y="33849"/>
                    <a:pt x="10859" y="31659"/>
                    <a:pt x="9264" y="25134"/>
                  </a:cubicBezTo>
                  <a:cubicBezTo>
                    <a:pt x="7061" y="16097"/>
                    <a:pt x="21372" y="9525"/>
                    <a:pt x="21015" y="1191"/>
                  </a:cubicBezTo>
                  <a:cubicBezTo>
                    <a:pt x="20991" y="786"/>
                    <a:pt x="20932" y="393"/>
                    <a:pt x="20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6373700" y="846675"/>
              <a:ext cx="1059375" cy="1937750"/>
            </a:xfrm>
            <a:custGeom>
              <a:avLst/>
              <a:gdLst/>
              <a:ahLst/>
              <a:cxnLst/>
              <a:rect l="l" t="t" r="r" b="b"/>
              <a:pathLst>
                <a:path w="42375" h="77510" extrusionOk="0">
                  <a:moveTo>
                    <a:pt x="19848" y="0"/>
                  </a:moveTo>
                  <a:cubicBezTo>
                    <a:pt x="19908" y="464"/>
                    <a:pt x="19908" y="929"/>
                    <a:pt x="19884" y="1393"/>
                  </a:cubicBezTo>
                  <a:cubicBezTo>
                    <a:pt x="19193" y="11942"/>
                    <a:pt x="1" y="17788"/>
                    <a:pt x="2346" y="29051"/>
                  </a:cubicBezTo>
                  <a:cubicBezTo>
                    <a:pt x="4763" y="40636"/>
                    <a:pt x="26421" y="39814"/>
                    <a:pt x="33040" y="48756"/>
                  </a:cubicBezTo>
                  <a:cubicBezTo>
                    <a:pt x="38767" y="56507"/>
                    <a:pt x="30742" y="70080"/>
                    <a:pt x="38624" y="76426"/>
                  </a:cubicBezTo>
                  <a:cubicBezTo>
                    <a:pt x="39124" y="76831"/>
                    <a:pt x="39660" y="77188"/>
                    <a:pt x="40220" y="77510"/>
                  </a:cubicBezTo>
                  <a:lnTo>
                    <a:pt x="40232" y="69675"/>
                  </a:lnTo>
                  <a:cubicBezTo>
                    <a:pt x="37505" y="63055"/>
                    <a:pt x="42375" y="52995"/>
                    <a:pt x="37946" y="46649"/>
                  </a:cubicBezTo>
                  <a:cubicBezTo>
                    <a:pt x="31838" y="37886"/>
                    <a:pt x="12347" y="38636"/>
                    <a:pt x="9787" y="27730"/>
                  </a:cubicBezTo>
                  <a:cubicBezTo>
                    <a:pt x="7335" y="17312"/>
                    <a:pt x="25504" y="10966"/>
                    <a:pt x="25349" y="1381"/>
                  </a:cubicBezTo>
                  <a:cubicBezTo>
                    <a:pt x="25337" y="917"/>
                    <a:pt x="25289" y="452"/>
                    <a:pt x="25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1024800" y="540000"/>
            <a:ext cx="7399200" cy="5727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6"/>
          <p:cNvSpPr/>
          <p:nvPr/>
        </p:nvSpPr>
        <p:spPr>
          <a:xfrm>
            <a:off x="8070235" y="-129175"/>
            <a:ext cx="1236624" cy="5367789"/>
          </a:xfrm>
          <a:custGeom>
            <a:avLst/>
            <a:gdLst/>
            <a:ahLst/>
            <a:cxnLst/>
            <a:rect l="l" t="t" r="r" b="b"/>
            <a:pathLst>
              <a:path w="35089" h="160496" extrusionOk="0">
                <a:moveTo>
                  <a:pt x="11633" y="0"/>
                </a:moveTo>
                <a:cubicBezTo>
                  <a:pt x="13848" y="5965"/>
                  <a:pt x="18218" y="11025"/>
                  <a:pt x="22099" y="16669"/>
                </a:cubicBezTo>
                <a:cubicBezTo>
                  <a:pt x="25290" y="21312"/>
                  <a:pt x="28909" y="26980"/>
                  <a:pt x="26147" y="32302"/>
                </a:cubicBezTo>
                <a:cubicBezTo>
                  <a:pt x="23659" y="37076"/>
                  <a:pt x="18206" y="40398"/>
                  <a:pt x="15848" y="45434"/>
                </a:cubicBezTo>
                <a:cubicBezTo>
                  <a:pt x="13491" y="50482"/>
                  <a:pt x="12479" y="55828"/>
                  <a:pt x="11883" y="61138"/>
                </a:cubicBezTo>
                <a:cubicBezTo>
                  <a:pt x="10633" y="72390"/>
                  <a:pt x="11062" y="83665"/>
                  <a:pt x="12312" y="94905"/>
                </a:cubicBezTo>
                <a:cubicBezTo>
                  <a:pt x="13407" y="104727"/>
                  <a:pt x="16360" y="115645"/>
                  <a:pt x="14848" y="125504"/>
                </a:cubicBezTo>
                <a:cubicBezTo>
                  <a:pt x="13360" y="135159"/>
                  <a:pt x="1" y="142899"/>
                  <a:pt x="1001" y="152721"/>
                </a:cubicBezTo>
                <a:cubicBezTo>
                  <a:pt x="1346" y="156114"/>
                  <a:pt x="3740" y="158317"/>
                  <a:pt x="6383" y="160496"/>
                </a:cubicBezTo>
                <a:lnTo>
                  <a:pt x="10788" y="160496"/>
                </a:lnTo>
                <a:cubicBezTo>
                  <a:pt x="7788" y="158496"/>
                  <a:pt x="5025" y="156412"/>
                  <a:pt x="4454" y="152995"/>
                </a:cubicBezTo>
                <a:cubicBezTo>
                  <a:pt x="2847" y="143387"/>
                  <a:pt x="17336" y="135683"/>
                  <a:pt x="19039" y="126313"/>
                </a:cubicBezTo>
                <a:cubicBezTo>
                  <a:pt x="20861" y="116324"/>
                  <a:pt x="17706" y="105001"/>
                  <a:pt x="16622" y="95024"/>
                </a:cubicBezTo>
                <a:cubicBezTo>
                  <a:pt x="15396" y="83713"/>
                  <a:pt x="14884" y="72259"/>
                  <a:pt x="15955" y="60924"/>
                </a:cubicBezTo>
                <a:cubicBezTo>
                  <a:pt x="16467" y="55590"/>
                  <a:pt x="17408" y="50149"/>
                  <a:pt x="19980" y="45148"/>
                </a:cubicBezTo>
                <a:cubicBezTo>
                  <a:pt x="22659" y="39898"/>
                  <a:pt x="28635" y="37183"/>
                  <a:pt x="31719" y="32397"/>
                </a:cubicBezTo>
                <a:cubicBezTo>
                  <a:pt x="35089" y="27158"/>
                  <a:pt x="31326" y="21419"/>
                  <a:pt x="27993" y="16823"/>
                </a:cubicBezTo>
                <a:cubicBezTo>
                  <a:pt x="23873" y="11120"/>
                  <a:pt x="19134" y="6060"/>
                  <a:pt x="16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a:off x="8363974" y="-129175"/>
            <a:ext cx="1151020" cy="5367789"/>
          </a:xfrm>
          <a:custGeom>
            <a:avLst/>
            <a:gdLst/>
            <a:ahLst/>
            <a:cxnLst/>
            <a:rect l="l" t="t" r="r" b="b"/>
            <a:pathLst>
              <a:path w="32660" h="160496" extrusionOk="0">
                <a:moveTo>
                  <a:pt x="12335" y="0"/>
                </a:moveTo>
                <a:cubicBezTo>
                  <a:pt x="14550" y="5917"/>
                  <a:pt x="18765" y="11037"/>
                  <a:pt x="22456" y="16693"/>
                </a:cubicBezTo>
                <a:cubicBezTo>
                  <a:pt x="25515" y="21395"/>
                  <a:pt x="28861" y="27063"/>
                  <a:pt x="26063" y="32337"/>
                </a:cubicBezTo>
                <a:cubicBezTo>
                  <a:pt x="23539" y="37124"/>
                  <a:pt x="18241" y="40326"/>
                  <a:pt x="16050" y="45470"/>
                </a:cubicBezTo>
                <a:cubicBezTo>
                  <a:pt x="13895" y="50530"/>
                  <a:pt x="13145" y="55900"/>
                  <a:pt x="12573" y="61186"/>
                </a:cubicBezTo>
                <a:cubicBezTo>
                  <a:pt x="11347" y="72390"/>
                  <a:pt x="9918" y="83177"/>
                  <a:pt x="11978" y="94381"/>
                </a:cubicBezTo>
                <a:cubicBezTo>
                  <a:pt x="13835" y="104501"/>
                  <a:pt x="17336" y="115514"/>
                  <a:pt x="14752" y="125742"/>
                </a:cubicBezTo>
                <a:cubicBezTo>
                  <a:pt x="12466" y="134790"/>
                  <a:pt x="0" y="142982"/>
                  <a:pt x="1453" y="152471"/>
                </a:cubicBezTo>
                <a:cubicBezTo>
                  <a:pt x="1989" y="155983"/>
                  <a:pt x="4656" y="158222"/>
                  <a:pt x="7477" y="160496"/>
                </a:cubicBezTo>
                <a:lnTo>
                  <a:pt x="15157" y="160496"/>
                </a:lnTo>
                <a:cubicBezTo>
                  <a:pt x="12466" y="157531"/>
                  <a:pt x="9621" y="154864"/>
                  <a:pt x="9073" y="150923"/>
                </a:cubicBezTo>
                <a:cubicBezTo>
                  <a:pt x="7763" y="141434"/>
                  <a:pt x="17598" y="132790"/>
                  <a:pt x="20455" y="123908"/>
                </a:cubicBezTo>
                <a:cubicBezTo>
                  <a:pt x="23872" y="113252"/>
                  <a:pt x="19967" y="103465"/>
                  <a:pt x="16633" y="93154"/>
                </a:cubicBezTo>
                <a:cubicBezTo>
                  <a:pt x="13073" y="82141"/>
                  <a:pt x="17074" y="72640"/>
                  <a:pt x="18276" y="61603"/>
                </a:cubicBezTo>
                <a:cubicBezTo>
                  <a:pt x="18848" y="56388"/>
                  <a:pt x="19229" y="51102"/>
                  <a:pt x="20729" y="45970"/>
                </a:cubicBezTo>
                <a:cubicBezTo>
                  <a:pt x="22229" y="40850"/>
                  <a:pt x="26385" y="37136"/>
                  <a:pt x="28373" y="32313"/>
                </a:cubicBezTo>
                <a:cubicBezTo>
                  <a:pt x="32659" y="21860"/>
                  <a:pt x="21563" y="10549"/>
                  <a:pt x="17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8849851" y="-129175"/>
            <a:ext cx="769590" cy="5367789"/>
          </a:xfrm>
          <a:custGeom>
            <a:avLst/>
            <a:gdLst/>
            <a:ahLst/>
            <a:cxnLst/>
            <a:rect l="l" t="t" r="r" b="b"/>
            <a:pathLst>
              <a:path w="21837" h="160496" extrusionOk="0">
                <a:moveTo>
                  <a:pt x="7526" y="0"/>
                </a:moveTo>
                <a:cubicBezTo>
                  <a:pt x="10562" y="10644"/>
                  <a:pt x="19360" y="21729"/>
                  <a:pt x="15765" y="32313"/>
                </a:cubicBezTo>
                <a:cubicBezTo>
                  <a:pt x="14110" y="37195"/>
                  <a:pt x="10907" y="41231"/>
                  <a:pt x="9954" y="46363"/>
                </a:cubicBezTo>
                <a:cubicBezTo>
                  <a:pt x="8990" y="51530"/>
                  <a:pt x="8907" y="56757"/>
                  <a:pt x="8383" y="61936"/>
                </a:cubicBezTo>
                <a:cubicBezTo>
                  <a:pt x="7764" y="68044"/>
                  <a:pt x="5073" y="73390"/>
                  <a:pt x="3787" y="79284"/>
                </a:cubicBezTo>
                <a:cubicBezTo>
                  <a:pt x="2823" y="83760"/>
                  <a:pt x="4335" y="87892"/>
                  <a:pt x="6252" y="92083"/>
                </a:cubicBezTo>
                <a:cubicBezTo>
                  <a:pt x="10955" y="102394"/>
                  <a:pt x="15276" y="111097"/>
                  <a:pt x="11074" y="122075"/>
                </a:cubicBezTo>
                <a:cubicBezTo>
                  <a:pt x="7704" y="130873"/>
                  <a:pt x="1" y="139934"/>
                  <a:pt x="1227" y="149411"/>
                </a:cubicBezTo>
                <a:cubicBezTo>
                  <a:pt x="1775" y="153686"/>
                  <a:pt x="4632" y="156865"/>
                  <a:pt x="7061" y="160496"/>
                </a:cubicBezTo>
                <a:lnTo>
                  <a:pt x="12717" y="160496"/>
                </a:lnTo>
                <a:cubicBezTo>
                  <a:pt x="10895" y="156162"/>
                  <a:pt x="9192" y="151840"/>
                  <a:pt x="8680" y="147447"/>
                </a:cubicBezTo>
                <a:cubicBezTo>
                  <a:pt x="7573" y="137910"/>
                  <a:pt x="12633" y="128504"/>
                  <a:pt x="16622" y="119681"/>
                </a:cubicBezTo>
                <a:cubicBezTo>
                  <a:pt x="21837" y="108168"/>
                  <a:pt x="17051" y="100965"/>
                  <a:pt x="10478" y="90714"/>
                </a:cubicBezTo>
                <a:cubicBezTo>
                  <a:pt x="8061" y="86951"/>
                  <a:pt x="6073" y="83558"/>
                  <a:pt x="7311" y="79295"/>
                </a:cubicBezTo>
                <a:cubicBezTo>
                  <a:pt x="8097" y="76605"/>
                  <a:pt x="10454" y="74057"/>
                  <a:pt x="11407" y="71330"/>
                </a:cubicBezTo>
                <a:cubicBezTo>
                  <a:pt x="12431" y="68401"/>
                  <a:pt x="12907" y="65389"/>
                  <a:pt x="13181" y="62365"/>
                </a:cubicBezTo>
                <a:cubicBezTo>
                  <a:pt x="13645" y="57209"/>
                  <a:pt x="13324" y="52030"/>
                  <a:pt x="13610" y="46863"/>
                </a:cubicBezTo>
                <a:cubicBezTo>
                  <a:pt x="13883" y="41708"/>
                  <a:pt x="15872" y="37314"/>
                  <a:pt x="17146" y="32325"/>
                </a:cubicBezTo>
                <a:cubicBezTo>
                  <a:pt x="19860" y="21646"/>
                  <a:pt x="14003" y="10728"/>
                  <a:pt x="1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_2">
    <p:spTree>
      <p:nvGrpSpPr>
        <p:cNvPr id="1" name="Shape 143"/>
        <p:cNvGrpSpPr/>
        <p:nvPr/>
      </p:nvGrpSpPr>
      <p:grpSpPr>
        <a:xfrm>
          <a:off x="0" y="0"/>
          <a:ext cx="0" cy="0"/>
          <a:chOff x="0" y="0"/>
          <a:chExt cx="0" cy="0"/>
        </a:xfrm>
      </p:grpSpPr>
      <p:sp>
        <p:nvSpPr>
          <p:cNvPr id="144" name="Google Shape;144;p13"/>
          <p:cNvSpPr txBox="1">
            <a:spLocks noGrp="1"/>
          </p:cNvSpPr>
          <p:nvPr>
            <p:ph type="title"/>
          </p:nvPr>
        </p:nvSpPr>
        <p:spPr>
          <a:xfrm>
            <a:off x="1024800" y="2104650"/>
            <a:ext cx="2646600" cy="9342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None/>
              <a:defRPr sz="3200"/>
            </a:lvl1pPr>
            <a:lvl2pPr lvl="1" rtl="0">
              <a:spcBef>
                <a:spcPts val="0"/>
              </a:spcBef>
              <a:spcAft>
                <a:spcPts val="0"/>
              </a:spcAft>
              <a:buNone/>
              <a:defRPr sz="3200"/>
            </a:lvl2pPr>
            <a:lvl3pPr lvl="2" rtl="0">
              <a:spcBef>
                <a:spcPts val="0"/>
              </a:spcBef>
              <a:spcAft>
                <a:spcPts val="0"/>
              </a:spcAft>
              <a:buNone/>
              <a:defRPr sz="3200"/>
            </a:lvl3pPr>
            <a:lvl4pPr lvl="3" rtl="0">
              <a:spcBef>
                <a:spcPts val="0"/>
              </a:spcBef>
              <a:spcAft>
                <a:spcPts val="0"/>
              </a:spcAft>
              <a:buNone/>
              <a:defRPr sz="3200"/>
            </a:lvl4pPr>
            <a:lvl5pPr lvl="4" rtl="0">
              <a:spcBef>
                <a:spcPts val="0"/>
              </a:spcBef>
              <a:spcAft>
                <a:spcPts val="0"/>
              </a:spcAft>
              <a:buNone/>
              <a:defRPr sz="3200"/>
            </a:lvl5pPr>
            <a:lvl6pPr lvl="5" rtl="0">
              <a:spcBef>
                <a:spcPts val="0"/>
              </a:spcBef>
              <a:spcAft>
                <a:spcPts val="0"/>
              </a:spcAft>
              <a:buNone/>
              <a:defRPr sz="3200"/>
            </a:lvl6pPr>
            <a:lvl7pPr lvl="6" rtl="0">
              <a:spcBef>
                <a:spcPts val="0"/>
              </a:spcBef>
              <a:spcAft>
                <a:spcPts val="0"/>
              </a:spcAft>
              <a:buNone/>
              <a:defRPr sz="3200"/>
            </a:lvl7pPr>
            <a:lvl8pPr lvl="7" rtl="0">
              <a:spcBef>
                <a:spcPts val="0"/>
              </a:spcBef>
              <a:spcAft>
                <a:spcPts val="0"/>
              </a:spcAft>
              <a:buNone/>
              <a:defRPr sz="3200"/>
            </a:lvl8pPr>
            <a:lvl9pPr lvl="8" rtl="0">
              <a:spcBef>
                <a:spcPts val="0"/>
              </a:spcBef>
              <a:spcAft>
                <a:spcPts val="0"/>
              </a:spcAft>
              <a:buNone/>
              <a:defRPr sz="3200"/>
            </a:lvl9pPr>
          </a:lstStyle>
          <a:p>
            <a:endParaRPr/>
          </a:p>
        </p:txBody>
      </p:sp>
      <p:sp>
        <p:nvSpPr>
          <p:cNvPr id="145" name="Google Shape;145;p13"/>
          <p:cNvSpPr txBox="1">
            <a:spLocks noGrp="1"/>
          </p:cNvSpPr>
          <p:nvPr>
            <p:ph type="subTitle" idx="1"/>
          </p:nvPr>
        </p:nvSpPr>
        <p:spPr>
          <a:xfrm>
            <a:off x="5163150" y="629702"/>
            <a:ext cx="17100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46" name="Google Shape;146;p13"/>
          <p:cNvSpPr txBox="1">
            <a:spLocks noGrp="1"/>
          </p:cNvSpPr>
          <p:nvPr>
            <p:ph type="title" idx="2" hasCustomPrompt="1"/>
          </p:nvPr>
        </p:nvSpPr>
        <p:spPr>
          <a:xfrm>
            <a:off x="4581007" y="625200"/>
            <a:ext cx="402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None/>
              <a:defRPr sz="2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47" name="Google Shape;147;p13"/>
          <p:cNvSpPr txBox="1">
            <a:spLocks noGrp="1"/>
          </p:cNvSpPr>
          <p:nvPr>
            <p:ph type="title" idx="3" hasCustomPrompt="1"/>
          </p:nvPr>
        </p:nvSpPr>
        <p:spPr>
          <a:xfrm>
            <a:off x="4581007" y="2201150"/>
            <a:ext cx="402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None/>
              <a:defRPr sz="2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48" name="Google Shape;148;p13"/>
          <p:cNvSpPr txBox="1">
            <a:spLocks noGrp="1"/>
          </p:cNvSpPr>
          <p:nvPr>
            <p:ph type="title" idx="4" hasCustomPrompt="1"/>
          </p:nvPr>
        </p:nvSpPr>
        <p:spPr>
          <a:xfrm>
            <a:off x="4581007" y="3777100"/>
            <a:ext cx="402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000"/>
              <a:buNone/>
              <a:defRPr sz="2000">
                <a:solidFill>
                  <a:schemeClr val="lt1"/>
                </a:solidFill>
              </a:defRPr>
            </a:lvl1pPr>
            <a:lvl2pPr lvl="1" algn="ctr" rtl="0">
              <a:lnSpc>
                <a:spcPct val="100000"/>
              </a:lnSpc>
              <a:spcBef>
                <a:spcPts val="0"/>
              </a:spcBef>
              <a:spcAft>
                <a:spcPts val="0"/>
              </a:spcAft>
              <a:buClr>
                <a:schemeClr val="lt1"/>
              </a:buClr>
              <a:buSzPts val="12000"/>
              <a:buNone/>
              <a:defRPr sz="12000">
                <a:solidFill>
                  <a:schemeClr val="lt1"/>
                </a:solidFill>
              </a:defRPr>
            </a:lvl2pPr>
            <a:lvl3pPr lvl="2" algn="ctr" rtl="0">
              <a:lnSpc>
                <a:spcPct val="100000"/>
              </a:lnSpc>
              <a:spcBef>
                <a:spcPts val="0"/>
              </a:spcBef>
              <a:spcAft>
                <a:spcPts val="0"/>
              </a:spcAft>
              <a:buClr>
                <a:schemeClr val="lt1"/>
              </a:buClr>
              <a:buSzPts val="12000"/>
              <a:buNone/>
              <a:defRPr sz="12000">
                <a:solidFill>
                  <a:schemeClr val="lt1"/>
                </a:solidFill>
              </a:defRPr>
            </a:lvl3pPr>
            <a:lvl4pPr lvl="3" algn="ctr" rtl="0">
              <a:lnSpc>
                <a:spcPct val="100000"/>
              </a:lnSpc>
              <a:spcBef>
                <a:spcPts val="0"/>
              </a:spcBef>
              <a:spcAft>
                <a:spcPts val="0"/>
              </a:spcAft>
              <a:buClr>
                <a:schemeClr val="lt1"/>
              </a:buClr>
              <a:buSzPts val="12000"/>
              <a:buNone/>
              <a:defRPr sz="12000">
                <a:solidFill>
                  <a:schemeClr val="lt1"/>
                </a:solidFill>
              </a:defRPr>
            </a:lvl4pPr>
            <a:lvl5pPr lvl="4" algn="ctr" rtl="0">
              <a:lnSpc>
                <a:spcPct val="100000"/>
              </a:lnSpc>
              <a:spcBef>
                <a:spcPts val="0"/>
              </a:spcBef>
              <a:spcAft>
                <a:spcPts val="0"/>
              </a:spcAft>
              <a:buClr>
                <a:schemeClr val="lt1"/>
              </a:buClr>
              <a:buSzPts val="12000"/>
              <a:buNone/>
              <a:defRPr sz="12000">
                <a:solidFill>
                  <a:schemeClr val="lt1"/>
                </a:solidFill>
              </a:defRPr>
            </a:lvl5pPr>
            <a:lvl6pPr lvl="5" algn="ctr" rtl="0">
              <a:lnSpc>
                <a:spcPct val="100000"/>
              </a:lnSpc>
              <a:spcBef>
                <a:spcPts val="0"/>
              </a:spcBef>
              <a:spcAft>
                <a:spcPts val="0"/>
              </a:spcAft>
              <a:buClr>
                <a:schemeClr val="lt1"/>
              </a:buClr>
              <a:buSzPts val="12000"/>
              <a:buNone/>
              <a:defRPr sz="12000">
                <a:solidFill>
                  <a:schemeClr val="lt1"/>
                </a:solidFill>
              </a:defRPr>
            </a:lvl6pPr>
            <a:lvl7pPr lvl="6" algn="ctr" rtl="0">
              <a:lnSpc>
                <a:spcPct val="100000"/>
              </a:lnSpc>
              <a:spcBef>
                <a:spcPts val="0"/>
              </a:spcBef>
              <a:spcAft>
                <a:spcPts val="0"/>
              </a:spcAft>
              <a:buClr>
                <a:schemeClr val="lt1"/>
              </a:buClr>
              <a:buSzPts val="12000"/>
              <a:buNone/>
              <a:defRPr sz="12000">
                <a:solidFill>
                  <a:schemeClr val="lt1"/>
                </a:solidFill>
              </a:defRPr>
            </a:lvl7pPr>
            <a:lvl8pPr lvl="7" algn="ctr" rtl="0">
              <a:lnSpc>
                <a:spcPct val="100000"/>
              </a:lnSpc>
              <a:spcBef>
                <a:spcPts val="0"/>
              </a:spcBef>
              <a:spcAft>
                <a:spcPts val="0"/>
              </a:spcAft>
              <a:buClr>
                <a:schemeClr val="lt1"/>
              </a:buClr>
              <a:buSzPts val="12000"/>
              <a:buNone/>
              <a:defRPr sz="12000">
                <a:solidFill>
                  <a:schemeClr val="lt1"/>
                </a:solidFill>
              </a:defRPr>
            </a:lvl8pPr>
            <a:lvl9pPr lvl="8" algn="ctr" rtl="0">
              <a:lnSpc>
                <a:spcPct val="100000"/>
              </a:lnSpc>
              <a:spcBef>
                <a:spcPts val="0"/>
              </a:spcBef>
              <a:spcAft>
                <a:spcPts val="0"/>
              </a:spcAft>
              <a:buClr>
                <a:schemeClr val="lt1"/>
              </a:buClr>
              <a:buSzPts val="12000"/>
              <a:buNone/>
              <a:defRPr sz="12000">
                <a:solidFill>
                  <a:schemeClr val="lt1"/>
                </a:solidFill>
              </a:defRPr>
            </a:lvl9pPr>
          </a:lstStyle>
          <a:p>
            <a:r>
              <a:t>xx%</a:t>
            </a:r>
          </a:p>
        </p:txBody>
      </p:sp>
      <p:sp>
        <p:nvSpPr>
          <p:cNvPr id="149" name="Google Shape;149;p13"/>
          <p:cNvSpPr txBox="1">
            <a:spLocks noGrp="1"/>
          </p:cNvSpPr>
          <p:nvPr>
            <p:ph type="subTitle" idx="5"/>
          </p:nvPr>
        </p:nvSpPr>
        <p:spPr>
          <a:xfrm>
            <a:off x="5163150" y="986200"/>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sp>
        <p:nvSpPr>
          <p:cNvPr id="150" name="Google Shape;150;p13"/>
          <p:cNvSpPr txBox="1">
            <a:spLocks noGrp="1"/>
          </p:cNvSpPr>
          <p:nvPr>
            <p:ph type="subTitle" idx="6"/>
          </p:nvPr>
        </p:nvSpPr>
        <p:spPr>
          <a:xfrm>
            <a:off x="5163150" y="2205652"/>
            <a:ext cx="17100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51" name="Google Shape;151;p13"/>
          <p:cNvSpPr txBox="1">
            <a:spLocks noGrp="1"/>
          </p:cNvSpPr>
          <p:nvPr>
            <p:ph type="subTitle" idx="7"/>
          </p:nvPr>
        </p:nvSpPr>
        <p:spPr>
          <a:xfrm>
            <a:off x="5163150" y="2560925"/>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sp>
        <p:nvSpPr>
          <p:cNvPr id="152" name="Google Shape;152;p13"/>
          <p:cNvSpPr txBox="1">
            <a:spLocks noGrp="1"/>
          </p:cNvSpPr>
          <p:nvPr>
            <p:ph type="subTitle" idx="8"/>
          </p:nvPr>
        </p:nvSpPr>
        <p:spPr>
          <a:xfrm>
            <a:off x="5163150" y="3781602"/>
            <a:ext cx="17100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53" name="Google Shape;153;p13"/>
          <p:cNvSpPr txBox="1">
            <a:spLocks noGrp="1"/>
          </p:cNvSpPr>
          <p:nvPr>
            <p:ph type="subTitle" idx="9"/>
          </p:nvPr>
        </p:nvSpPr>
        <p:spPr>
          <a:xfrm>
            <a:off x="5163150" y="4135650"/>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grpSp>
        <p:nvGrpSpPr>
          <p:cNvPr id="154" name="Google Shape;154;p13"/>
          <p:cNvGrpSpPr/>
          <p:nvPr/>
        </p:nvGrpSpPr>
        <p:grpSpPr>
          <a:xfrm>
            <a:off x="0" y="3151304"/>
            <a:ext cx="1321312" cy="1994416"/>
            <a:chOff x="0" y="3151304"/>
            <a:chExt cx="1321312" cy="1994416"/>
          </a:xfrm>
        </p:grpSpPr>
        <p:sp>
          <p:nvSpPr>
            <p:cNvPr id="155" name="Google Shape;155;p13"/>
            <p:cNvSpPr/>
            <p:nvPr/>
          </p:nvSpPr>
          <p:spPr>
            <a:xfrm rot="10800000" flipH="1">
              <a:off x="0" y="3151304"/>
              <a:ext cx="1321312" cy="1994416"/>
            </a:xfrm>
            <a:custGeom>
              <a:avLst/>
              <a:gdLst/>
              <a:ahLst/>
              <a:cxnLst/>
              <a:rect l="l" t="t" r="r" b="b"/>
              <a:pathLst>
                <a:path w="41291" h="62272" extrusionOk="0">
                  <a:moveTo>
                    <a:pt x="27396" y="0"/>
                  </a:moveTo>
                  <a:cubicBezTo>
                    <a:pt x="31837" y="4286"/>
                    <a:pt x="36790" y="8620"/>
                    <a:pt x="36433" y="13621"/>
                  </a:cubicBezTo>
                  <a:cubicBezTo>
                    <a:pt x="35814" y="21800"/>
                    <a:pt x="21443" y="26110"/>
                    <a:pt x="17978" y="33004"/>
                  </a:cubicBezTo>
                  <a:cubicBezTo>
                    <a:pt x="14371" y="40160"/>
                    <a:pt x="19360" y="54245"/>
                    <a:pt x="13395" y="59388"/>
                  </a:cubicBezTo>
                  <a:cubicBezTo>
                    <a:pt x="11704" y="60845"/>
                    <a:pt x="9433" y="61327"/>
                    <a:pt x="6873" y="61327"/>
                  </a:cubicBezTo>
                  <a:cubicBezTo>
                    <a:pt x="4727" y="61327"/>
                    <a:pt x="2378" y="60988"/>
                    <a:pt x="0" y="60603"/>
                  </a:cubicBezTo>
                  <a:lnTo>
                    <a:pt x="0" y="61472"/>
                  </a:lnTo>
                  <a:cubicBezTo>
                    <a:pt x="3916" y="61602"/>
                    <a:pt x="8198" y="62272"/>
                    <a:pt x="12008" y="62272"/>
                  </a:cubicBezTo>
                  <a:cubicBezTo>
                    <a:pt x="15495" y="62272"/>
                    <a:pt x="18585" y="61711"/>
                    <a:pt x="20634" y="59662"/>
                  </a:cubicBezTo>
                  <a:cubicBezTo>
                    <a:pt x="26503" y="53792"/>
                    <a:pt x="20169" y="39386"/>
                    <a:pt x="23408" y="31599"/>
                  </a:cubicBezTo>
                  <a:cubicBezTo>
                    <a:pt x="26515" y="24086"/>
                    <a:pt x="41291" y="18443"/>
                    <a:pt x="41291" y="9811"/>
                  </a:cubicBezTo>
                  <a:cubicBezTo>
                    <a:pt x="41291" y="6120"/>
                    <a:pt x="38600" y="2977"/>
                    <a:pt x="35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rot="10800000" flipH="1">
              <a:off x="0" y="3226120"/>
              <a:ext cx="1027200" cy="1919600"/>
            </a:xfrm>
            <a:custGeom>
              <a:avLst/>
              <a:gdLst/>
              <a:ahLst/>
              <a:cxnLst/>
              <a:rect l="l" t="t" r="r" b="b"/>
              <a:pathLst>
                <a:path w="32100" h="59936" extrusionOk="0">
                  <a:moveTo>
                    <a:pt x="15561" y="0"/>
                  </a:moveTo>
                  <a:cubicBezTo>
                    <a:pt x="18074" y="6298"/>
                    <a:pt x="27242" y="13049"/>
                    <a:pt x="25765" y="19574"/>
                  </a:cubicBezTo>
                  <a:cubicBezTo>
                    <a:pt x="24158" y="26729"/>
                    <a:pt x="10906" y="28658"/>
                    <a:pt x="6929" y="34302"/>
                  </a:cubicBezTo>
                  <a:cubicBezTo>
                    <a:pt x="2953" y="39957"/>
                    <a:pt x="5203" y="52375"/>
                    <a:pt x="0" y="56614"/>
                  </a:cubicBezTo>
                  <a:lnTo>
                    <a:pt x="0" y="59888"/>
                  </a:lnTo>
                  <a:cubicBezTo>
                    <a:pt x="416" y="59919"/>
                    <a:pt x="826" y="59936"/>
                    <a:pt x="1227" y="59936"/>
                  </a:cubicBezTo>
                  <a:cubicBezTo>
                    <a:pt x="3154" y="59936"/>
                    <a:pt x="4889" y="59552"/>
                    <a:pt x="6298" y="58507"/>
                  </a:cubicBezTo>
                  <a:cubicBezTo>
                    <a:pt x="12287" y="54054"/>
                    <a:pt x="8561" y="40410"/>
                    <a:pt x="12454" y="33909"/>
                  </a:cubicBezTo>
                  <a:cubicBezTo>
                    <a:pt x="16228" y="27634"/>
                    <a:pt x="30075" y="24574"/>
                    <a:pt x="31218" y="16883"/>
                  </a:cubicBezTo>
                  <a:cubicBezTo>
                    <a:pt x="32099" y="10966"/>
                    <a:pt x="24944" y="5465"/>
                    <a:pt x="208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0800000" flipH="1">
              <a:off x="0" y="3972745"/>
              <a:ext cx="707520" cy="1172975"/>
            </a:xfrm>
            <a:custGeom>
              <a:avLst/>
              <a:gdLst/>
              <a:ahLst/>
              <a:cxnLst/>
              <a:rect l="l" t="t" r="r" b="b"/>
              <a:pathLst>
                <a:path w="22110" h="36624" extrusionOk="0">
                  <a:moveTo>
                    <a:pt x="8263" y="0"/>
                  </a:moveTo>
                  <a:cubicBezTo>
                    <a:pt x="7930" y="1024"/>
                    <a:pt x="7763" y="2095"/>
                    <a:pt x="7763" y="3179"/>
                  </a:cubicBezTo>
                  <a:cubicBezTo>
                    <a:pt x="7894" y="9251"/>
                    <a:pt x="16633" y="17157"/>
                    <a:pt x="14311" y="23181"/>
                  </a:cubicBezTo>
                  <a:cubicBezTo>
                    <a:pt x="12525" y="27789"/>
                    <a:pt x="5215" y="28861"/>
                    <a:pt x="0" y="31075"/>
                  </a:cubicBezTo>
                  <a:lnTo>
                    <a:pt x="0" y="36624"/>
                  </a:lnTo>
                  <a:cubicBezTo>
                    <a:pt x="357" y="35742"/>
                    <a:pt x="845" y="34933"/>
                    <a:pt x="1429" y="34183"/>
                  </a:cubicBezTo>
                  <a:cubicBezTo>
                    <a:pt x="5548" y="29170"/>
                    <a:pt x="18098" y="28277"/>
                    <a:pt x="20110" y="21681"/>
                  </a:cubicBezTo>
                  <a:cubicBezTo>
                    <a:pt x="22110" y="15073"/>
                    <a:pt x="12168" y="7358"/>
                    <a:pt x="11537" y="893"/>
                  </a:cubicBezTo>
                  <a:cubicBezTo>
                    <a:pt x="11513" y="595"/>
                    <a:pt x="11501" y="298"/>
                    <a:pt x="11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rot="10800000" flipH="1">
              <a:off x="0" y="4217947"/>
              <a:ext cx="352448" cy="927773"/>
            </a:xfrm>
            <a:custGeom>
              <a:avLst/>
              <a:gdLst/>
              <a:ahLst/>
              <a:cxnLst/>
              <a:rect l="l" t="t" r="r" b="b"/>
              <a:pathLst>
                <a:path w="11014" h="28968" extrusionOk="0">
                  <a:moveTo>
                    <a:pt x="2655" y="0"/>
                  </a:moveTo>
                  <a:cubicBezTo>
                    <a:pt x="1584" y="1560"/>
                    <a:pt x="583" y="3119"/>
                    <a:pt x="0" y="4632"/>
                  </a:cubicBezTo>
                  <a:lnTo>
                    <a:pt x="0" y="10430"/>
                  </a:lnTo>
                  <a:cubicBezTo>
                    <a:pt x="1357" y="15157"/>
                    <a:pt x="4679" y="20657"/>
                    <a:pt x="2560" y="24396"/>
                  </a:cubicBezTo>
                  <a:cubicBezTo>
                    <a:pt x="1988" y="25420"/>
                    <a:pt x="1095" y="26146"/>
                    <a:pt x="0" y="26718"/>
                  </a:cubicBezTo>
                  <a:lnTo>
                    <a:pt x="0" y="28968"/>
                  </a:lnTo>
                  <a:cubicBezTo>
                    <a:pt x="3655" y="28003"/>
                    <a:pt x="7132" y="26860"/>
                    <a:pt x="8442" y="24086"/>
                  </a:cubicBezTo>
                  <a:cubicBezTo>
                    <a:pt x="11013" y="18645"/>
                    <a:pt x="3441" y="10704"/>
                    <a:pt x="3727" y="5036"/>
                  </a:cubicBezTo>
                  <a:cubicBezTo>
                    <a:pt x="3810" y="3441"/>
                    <a:pt x="4501" y="1738"/>
                    <a:pt x="5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3"/>
          <p:cNvGrpSpPr/>
          <p:nvPr/>
        </p:nvGrpSpPr>
        <p:grpSpPr>
          <a:xfrm>
            <a:off x="8303436" y="-8"/>
            <a:ext cx="840553" cy="1363736"/>
            <a:chOff x="6741600" y="846675"/>
            <a:chExt cx="640275" cy="1047175"/>
          </a:xfrm>
        </p:grpSpPr>
        <p:sp>
          <p:nvSpPr>
            <p:cNvPr id="160" name="Google Shape;160;p13"/>
            <p:cNvSpPr/>
            <p:nvPr/>
          </p:nvSpPr>
          <p:spPr>
            <a:xfrm>
              <a:off x="7095225" y="930900"/>
              <a:ext cx="286650" cy="739100"/>
            </a:xfrm>
            <a:custGeom>
              <a:avLst/>
              <a:gdLst/>
              <a:ahLst/>
              <a:cxnLst/>
              <a:rect l="l" t="t" r="r" b="b"/>
              <a:pathLst>
                <a:path w="11466" h="29564" extrusionOk="0">
                  <a:moveTo>
                    <a:pt x="11466" y="0"/>
                  </a:moveTo>
                  <a:cubicBezTo>
                    <a:pt x="9835" y="6930"/>
                    <a:pt x="0" y="12919"/>
                    <a:pt x="1703" y="20491"/>
                  </a:cubicBezTo>
                  <a:cubicBezTo>
                    <a:pt x="2667" y="24801"/>
                    <a:pt x="6930" y="27290"/>
                    <a:pt x="11466" y="29564"/>
                  </a:cubicBezTo>
                  <a:lnTo>
                    <a:pt x="11466" y="24503"/>
                  </a:lnTo>
                  <a:cubicBezTo>
                    <a:pt x="9740" y="23087"/>
                    <a:pt x="8418" y="21408"/>
                    <a:pt x="7847" y="19241"/>
                  </a:cubicBezTo>
                  <a:cubicBezTo>
                    <a:pt x="6846" y="15419"/>
                    <a:pt x="9013" y="11788"/>
                    <a:pt x="11466" y="8216"/>
                  </a:cubicBezTo>
                  <a:lnTo>
                    <a:pt x="1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6741600" y="846675"/>
              <a:ext cx="640275" cy="1047175"/>
            </a:xfrm>
            <a:custGeom>
              <a:avLst/>
              <a:gdLst/>
              <a:ahLst/>
              <a:cxnLst/>
              <a:rect l="l" t="t" r="r" b="b"/>
              <a:pathLst>
                <a:path w="25611" h="41887" extrusionOk="0">
                  <a:moveTo>
                    <a:pt x="15741" y="0"/>
                  </a:moveTo>
                  <a:cubicBezTo>
                    <a:pt x="15848" y="429"/>
                    <a:pt x="15896" y="857"/>
                    <a:pt x="15907" y="1298"/>
                  </a:cubicBezTo>
                  <a:cubicBezTo>
                    <a:pt x="16086" y="10180"/>
                    <a:pt x="1" y="16776"/>
                    <a:pt x="2310" y="26432"/>
                  </a:cubicBezTo>
                  <a:cubicBezTo>
                    <a:pt x="4477" y="35421"/>
                    <a:pt x="18693" y="36207"/>
                    <a:pt x="25611" y="41886"/>
                  </a:cubicBezTo>
                  <a:lnTo>
                    <a:pt x="25611" y="37088"/>
                  </a:lnTo>
                  <a:cubicBezTo>
                    <a:pt x="19122" y="33849"/>
                    <a:pt x="10859" y="31659"/>
                    <a:pt x="9264" y="25134"/>
                  </a:cubicBezTo>
                  <a:cubicBezTo>
                    <a:pt x="7061" y="16097"/>
                    <a:pt x="21372" y="9525"/>
                    <a:pt x="21015" y="1191"/>
                  </a:cubicBezTo>
                  <a:cubicBezTo>
                    <a:pt x="20991" y="786"/>
                    <a:pt x="20932" y="393"/>
                    <a:pt x="20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5">
    <p:spTree>
      <p:nvGrpSpPr>
        <p:cNvPr id="1" name="Shape 162"/>
        <p:cNvGrpSpPr/>
        <p:nvPr/>
      </p:nvGrpSpPr>
      <p:grpSpPr>
        <a:xfrm>
          <a:off x="0" y="0"/>
          <a:ext cx="0" cy="0"/>
          <a:chOff x="0" y="0"/>
          <a:chExt cx="0" cy="0"/>
        </a:xfrm>
      </p:grpSpPr>
      <p:sp>
        <p:nvSpPr>
          <p:cNvPr id="163" name="Google Shape;163;p14"/>
          <p:cNvSpPr txBox="1">
            <a:spLocks noGrp="1"/>
          </p:cNvSpPr>
          <p:nvPr>
            <p:ph type="subTitle" idx="1"/>
          </p:nvPr>
        </p:nvSpPr>
        <p:spPr>
          <a:xfrm>
            <a:off x="713225" y="2797975"/>
            <a:ext cx="23949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64" name="Google Shape;164;p14"/>
          <p:cNvSpPr txBox="1">
            <a:spLocks noGrp="1"/>
          </p:cNvSpPr>
          <p:nvPr>
            <p:ph type="subTitle" idx="2"/>
          </p:nvPr>
        </p:nvSpPr>
        <p:spPr>
          <a:xfrm>
            <a:off x="713225" y="3151300"/>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sp>
        <p:nvSpPr>
          <p:cNvPr id="165" name="Google Shape;165;p14"/>
          <p:cNvSpPr txBox="1">
            <a:spLocks noGrp="1"/>
          </p:cNvSpPr>
          <p:nvPr>
            <p:ph type="subTitle" idx="3"/>
          </p:nvPr>
        </p:nvSpPr>
        <p:spPr>
          <a:xfrm>
            <a:off x="3374550" y="2797975"/>
            <a:ext cx="23949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66" name="Google Shape;166;p14"/>
          <p:cNvSpPr txBox="1">
            <a:spLocks noGrp="1"/>
          </p:cNvSpPr>
          <p:nvPr>
            <p:ph type="subTitle" idx="4"/>
          </p:nvPr>
        </p:nvSpPr>
        <p:spPr>
          <a:xfrm>
            <a:off x="3374550" y="3150063"/>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sp>
        <p:nvSpPr>
          <p:cNvPr id="167" name="Google Shape;167;p14"/>
          <p:cNvSpPr txBox="1">
            <a:spLocks noGrp="1"/>
          </p:cNvSpPr>
          <p:nvPr>
            <p:ph type="subTitle" idx="5"/>
          </p:nvPr>
        </p:nvSpPr>
        <p:spPr>
          <a:xfrm>
            <a:off x="6035875" y="2797975"/>
            <a:ext cx="23949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b="1">
                <a:latin typeface="Mulish"/>
                <a:ea typeface="Mulish"/>
                <a:cs typeface="Mulish"/>
                <a:sym typeface="Mulish"/>
              </a:defRPr>
            </a:lvl1pPr>
            <a:lvl2pPr lvl="1" algn="ctr" rtl="0">
              <a:lnSpc>
                <a:spcPct val="100000"/>
              </a:lnSpc>
              <a:spcBef>
                <a:spcPts val="0"/>
              </a:spcBef>
              <a:spcAft>
                <a:spcPts val="0"/>
              </a:spcAft>
              <a:buSzPts val="1800"/>
              <a:buNone/>
              <a:defRPr sz="1800" b="1"/>
            </a:lvl2pPr>
            <a:lvl3pPr lvl="2" algn="ctr" rtl="0">
              <a:lnSpc>
                <a:spcPct val="100000"/>
              </a:lnSpc>
              <a:spcBef>
                <a:spcPts val="0"/>
              </a:spcBef>
              <a:spcAft>
                <a:spcPts val="0"/>
              </a:spcAft>
              <a:buSzPts val="1800"/>
              <a:buNone/>
              <a:defRPr sz="1800" b="1"/>
            </a:lvl3pPr>
            <a:lvl4pPr lvl="3" algn="ctr" rtl="0">
              <a:lnSpc>
                <a:spcPct val="100000"/>
              </a:lnSpc>
              <a:spcBef>
                <a:spcPts val="0"/>
              </a:spcBef>
              <a:spcAft>
                <a:spcPts val="0"/>
              </a:spcAft>
              <a:buSzPts val="1800"/>
              <a:buNone/>
              <a:defRPr sz="1800" b="1"/>
            </a:lvl4pPr>
            <a:lvl5pPr lvl="4" algn="ctr" rtl="0">
              <a:lnSpc>
                <a:spcPct val="100000"/>
              </a:lnSpc>
              <a:spcBef>
                <a:spcPts val="0"/>
              </a:spcBef>
              <a:spcAft>
                <a:spcPts val="0"/>
              </a:spcAft>
              <a:buSzPts val="1800"/>
              <a:buNone/>
              <a:defRPr sz="1800" b="1"/>
            </a:lvl5pPr>
            <a:lvl6pPr lvl="5" algn="ctr" rtl="0">
              <a:lnSpc>
                <a:spcPct val="100000"/>
              </a:lnSpc>
              <a:spcBef>
                <a:spcPts val="0"/>
              </a:spcBef>
              <a:spcAft>
                <a:spcPts val="0"/>
              </a:spcAft>
              <a:buSzPts val="1800"/>
              <a:buNone/>
              <a:defRPr sz="1800" b="1"/>
            </a:lvl6pPr>
            <a:lvl7pPr lvl="6" algn="ctr" rtl="0">
              <a:lnSpc>
                <a:spcPct val="100000"/>
              </a:lnSpc>
              <a:spcBef>
                <a:spcPts val="0"/>
              </a:spcBef>
              <a:spcAft>
                <a:spcPts val="0"/>
              </a:spcAft>
              <a:buSzPts val="1800"/>
              <a:buNone/>
              <a:defRPr sz="1800" b="1"/>
            </a:lvl7pPr>
            <a:lvl8pPr lvl="7" algn="ctr" rtl="0">
              <a:lnSpc>
                <a:spcPct val="100000"/>
              </a:lnSpc>
              <a:spcBef>
                <a:spcPts val="0"/>
              </a:spcBef>
              <a:spcAft>
                <a:spcPts val="0"/>
              </a:spcAft>
              <a:buSzPts val="1800"/>
              <a:buNone/>
              <a:defRPr sz="1800" b="1"/>
            </a:lvl8pPr>
            <a:lvl9pPr lvl="8" algn="ctr" rtl="0">
              <a:lnSpc>
                <a:spcPct val="100000"/>
              </a:lnSpc>
              <a:spcBef>
                <a:spcPts val="0"/>
              </a:spcBef>
              <a:spcAft>
                <a:spcPts val="0"/>
              </a:spcAft>
              <a:buSzPts val="1800"/>
              <a:buNone/>
              <a:defRPr sz="1800" b="1"/>
            </a:lvl9pPr>
          </a:lstStyle>
          <a:p>
            <a:endParaRPr/>
          </a:p>
        </p:txBody>
      </p:sp>
      <p:sp>
        <p:nvSpPr>
          <p:cNvPr id="168" name="Google Shape;168;p14"/>
          <p:cNvSpPr txBox="1">
            <a:spLocks noGrp="1"/>
          </p:cNvSpPr>
          <p:nvPr>
            <p:ph type="subTitle" idx="6"/>
          </p:nvPr>
        </p:nvSpPr>
        <p:spPr>
          <a:xfrm>
            <a:off x="6035875" y="3148850"/>
            <a:ext cx="2394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Mulish"/>
              <a:buNone/>
              <a:defRPr sz="1400">
                <a:latin typeface="Mulish"/>
                <a:ea typeface="Mulish"/>
                <a:cs typeface="Mulish"/>
                <a:sym typeface="Mulish"/>
              </a:defRPr>
            </a:lvl1pPr>
            <a:lvl2pPr lvl="1" rtl="0">
              <a:lnSpc>
                <a:spcPct val="100000"/>
              </a:lnSpc>
              <a:spcBef>
                <a:spcPts val="0"/>
              </a:spcBef>
              <a:spcAft>
                <a:spcPts val="0"/>
              </a:spcAft>
              <a:buSzPts val="1400"/>
              <a:buFont typeface="Mulish"/>
              <a:buNone/>
              <a:defRPr>
                <a:latin typeface="Mulish"/>
                <a:ea typeface="Mulish"/>
                <a:cs typeface="Mulish"/>
                <a:sym typeface="Mulish"/>
              </a:defRPr>
            </a:lvl2pPr>
            <a:lvl3pPr lvl="2" rtl="0">
              <a:lnSpc>
                <a:spcPct val="100000"/>
              </a:lnSpc>
              <a:spcBef>
                <a:spcPts val="0"/>
              </a:spcBef>
              <a:spcAft>
                <a:spcPts val="0"/>
              </a:spcAft>
              <a:buSzPts val="1400"/>
              <a:buFont typeface="Mulish"/>
              <a:buNone/>
              <a:defRPr>
                <a:latin typeface="Mulish"/>
                <a:ea typeface="Mulish"/>
                <a:cs typeface="Mulish"/>
                <a:sym typeface="Mulish"/>
              </a:defRPr>
            </a:lvl3pPr>
            <a:lvl4pPr lvl="3" rtl="0">
              <a:lnSpc>
                <a:spcPct val="100000"/>
              </a:lnSpc>
              <a:spcBef>
                <a:spcPts val="0"/>
              </a:spcBef>
              <a:spcAft>
                <a:spcPts val="0"/>
              </a:spcAft>
              <a:buSzPts val="1400"/>
              <a:buFont typeface="Mulish"/>
              <a:buNone/>
              <a:defRPr>
                <a:latin typeface="Mulish"/>
                <a:ea typeface="Mulish"/>
                <a:cs typeface="Mulish"/>
                <a:sym typeface="Mulish"/>
              </a:defRPr>
            </a:lvl4pPr>
            <a:lvl5pPr lvl="4" rtl="0">
              <a:lnSpc>
                <a:spcPct val="100000"/>
              </a:lnSpc>
              <a:spcBef>
                <a:spcPts val="0"/>
              </a:spcBef>
              <a:spcAft>
                <a:spcPts val="0"/>
              </a:spcAft>
              <a:buSzPts val="1400"/>
              <a:buFont typeface="Mulish"/>
              <a:buNone/>
              <a:defRPr>
                <a:latin typeface="Mulish"/>
                <a:ea typeface="Mulish"/>
                <a:cs typeface="Mulish"/>
                <a:sym typeface="Mulish"/>
              </a:defRPr>
            </a:lvl5pPr>
            <a:lvl6pPr lvl="5" rtl="0">
              <a:lnSpc>
                <a:spcPct val="100000"/>
              </a:lnSpc>
              <a:spcBef>
                <a:spcPts val="0"/>
              </a:spcBef>
              <a:spcAft>
                <a:spcPts val="0"/>
              </a:spcAft>
              <a:buSzPts val="1400"/>
              <a:buFont typeface="Mulish"/>
              <a:buNone/>
              <a:defRPr>
                <a:latin typeface="Mulish"/>
                <a:ea typeface="Mulish"/>
                <a:cs typeface="Mulish"/>
                <a:sym typeface="Mulish"/>
              </a:defRPr>
            </a:lvl6pPr>
            <a:lvl7pPr lvl="6" rtl="0">
              <a:lnSpc>
                <a:spcPct val="100000"/>
              </a:lnSpc>
              <a:spcBef>
                <a:spcPts val="0"/>
              </a:spcBef>
              <a:spcAft>
                <a:spcPts val="0"/>
              </a:spcAft>
              <a:buSzPts val="1400"/>
              <a:buFont typeface="Mulish"/>
              <a:buNone/>
              <a:defRPr>
                <a:latin typeface="Mulish"/>
                <a:ea typeface="Mulish"/>
                <a:cs typeface="Mulish"/>
                <a:sym typeface="Mulish"/>
              </a:defRPr>
            </a:lvl7pPr>
            <a:lvl8pPr lvl="7" rtl="0">
              <a:lnSpc>
                <a:spcPct val="100000"/>
              </a:lnSpc>
              <a:spcBef>
                <a:spcPts val="0"/>
              </a:spcBef>
              <a:spcAft>
                <a:spcPts val="0"/>
              </a:spcAft>
              <a:buSzPts val="1400"/>
              <a:buFont typeface="Mulish"/>
              <a:buNone/>
              <a:defRPr>
                <a:latin typeface="Mulish"/>
                <a:ea typeface="Mulish"/>
                <a:cs typeface="Mulish"/>
                <a:sym typeface="Mulish"/>
              </a:defRPr>
            </a:lvl8pPr>
            <a:lvl9pPr lvl="8" rtl="0">
              <a:lnSpc>
                <a:spcPct val="100000"/>
              </a:lnSpc>
              <a:spcBef>
                <a:spcPts val="0"/>
              </a:spcBef>
              <a:spcAft>
                <a:spcPts val="0"/>
              </a:spcAft>
              <a:buSzPts val="1400"/>
              <a:buFont typeface="Mulish"/>
              <a:buNone/>
              <a:defRPr>
                <a:latin typeface="Mulish"/>
                <a:ea typeface="Mulish"/>
                <a:cs typeface="Mulish"/>
                <a:sym typeface="Mulish"/>
              </a:defRPr>
            </a:lvl9pPr>
          </a:lstStyle>
          <a:p>
            <a:endParaRPr/>
          </a:p>
        </p:txBody>
      </p:sp>
      <p:grpSp>
        <p:nvGrpSpPr>
          <p:cNvPr id="169" name="Google Shape;169;p14"/>
          <p:cNvGrpSpPr/>
          <p:nvPr/>
        </p:nvGrpSpPr>
        <p:grpSpPr>
          <a:xfrm rot="-5400000">
            <a:off x="3607737" y="561586"/>
            <a:ext cx="1928549" cy="9144028"/>
            <a:chOff x="-1073765" y="-129175"/>
            <a:chExt cx="1928549" cy="5367789"/>
          </a:xfrm>
        </p:grpSpPr>
        <p:sp>
          <p:nvSpPr>
            <p:cNvPr id="170" name="Google Shape;170;p14"/>
            <p:cNvSpPr/>
            <p:nvPr/>
          </p:nvSpPr>
          <p:spPr>
            <a:xfrm>
              <a:off x="-1073765" y="-129175"/>
              <a:ext cx="1236624" cy="5367789"/>
            </a:xfrm>
            <a:custGeom>
              <a:avLst/>
              <a:gdLst/>
              <a:ahLst/>
              <a:cxnLst/>
              <a:rect l="l" t="t" r="r" b="b"/>
              <a:pathLst>
                <a:path w="35089" h="160496" extrusionOk="0">
                  <a:moveTo>
                    <a:pt x="11633" y="0"/>
                  </a:moveTo>
                  <a:cubicBezTo>
                    <a:pt x="13848" y="5965"/>
                    <a:pt x="18218" y="11025"/>
                    <a:pt x="22099" y="16669"/>
                  </a:cubicBezTo>
                  <a:cubicBezTo>
                    <a:pt x="25290" y="21312"/>
                    <a:pt x="28909" y="26980"/>
                    <a:pt x="26147" y="32302"/>
                  </a:cubicBezTo>
                  <a:cubicBezTo>
                    <a:pt x="23659" y="37076"/>
                    <a:pt x="18206" y="40398"/>
                    <a:pt x="15848" y="45434"/>
                  </a:cubicBezTo>
                  <a:cubicBezTo>
                    <a:pt x="13491" y="50482"/>
                    <a:pt x="12479" y="55828"/>
                    <a:pt x="11883" y="61138"/>
                  </a:cubicBezTo>
                  <a:cubicBezTo>
                    <a:pt x="10633" y="72390"/>
                    <a:pt x="11062" y="83665"/>
                    <a:pt x="12312" y="94905"/>
                  </a:cubicBezTo>
                  <a:cubicBezTo>
                    <a:pt x="13407" y="104727"/>
                    <a:pt x="16360" y="115645"/>
                    <a:pt x="14848" y="125504"/>
                  </a:cubicBezTo>
                  <a:cubicBezTo>
                    <a:pt x="13360" y="135159"/>
                    <a:pt x="1" y="142899"/>
                    <a:pt x="1001" y="152721"/>
                  </a:cubicBezTo>
                  <a:cubicBezTo>
                    <a:pt x="1346" y="156114"/>
                    <a:pt x="3740" y="158317"/>
                    <a:pt x="6383" y="160496"/>
                  </a:cubicBezTo>
                  <a:lnTo>
                    <a:pt x="10788" y="160496"/>
                  </a:lnTo>
                  <a:cubicBezTo>
                    <a:pt x="7788" y="158496"/>
                    <a:pt x="5025" y="156412"/>
                    <a:pt x="4454" y="152995"/>
                  </a:cubicBezTo>
                  <a:cubicBezTo>
                    <a:pt x="2847" y="143387"/>
                    <a:pt x="17336" y="135683"/>
                    <a:pt x="19039" y="126313"/>
                  </a:cubicBezTo>
                  <a:cubicBezTo>
                    <a:pt x="20861" y="116324"/>
                    <a:pt x="17706" y="105001"/>
                    <a:pt x="16622" y="95024"/>
                  </a:cubicBezTo>
                  <a:cubicBezTo>
                    <a:pt x="15396" y="83713"/>
                    <a:pt x="14884" y="72259"/>
                    <a:pt x="15955" y="60924"/>
                  </a:cubicBezTo>
                  <a:cubicBezTo>
                    <a:pt x="16467" y="55590"/>
                    <a:pt x="17408" y="50149"/>
                    <a:pt x="19980" y="45148"/>
                  </a:cubicBezTo>
                  <a:cubicBezTo>
                    <a:pt x="22659" y="39898"/>
                    <a:pt x="28635" y="37183"/>
                    <a:pt x="31719" y="32397"/>
                  </a:cubicBezTo>
                  <a:cubicBezTo>
                    <a:pt x="35089" y="27158"/>
                    <a:pt x="31326" y="21419"/>
                    <a:pt x="27993" y="16823"/>
                  </a:cubicBezTo>
                  <a:cubicBezTo>
                    <a:pt x="23873" y="11120"/>
                    <a:pt x="19134" y="6060"/>
                    <a:pt x="167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780026" y="-129175"/>
              <a:ext cx="1151020" cy="5367789"/>
            </a:xfrm>
            <a:custGeom>
              <a:avLst/>
              <a:gdLst/>
              <a:ahLst/>
              <a:cxnLst/>
              <a:rect l="l" t="t" r="r" b="b"/>
              <a:pathLst>
                <a:path w="32660" h="160496" extrusionOk="0">
                  <a:moveTo>
                    <a:pt x="12335" y="0"/>
                  </a:moveTo>
                  <a:cubicBezTo>
                    <a:pt x="14550" y="5917"/>
                    <a:pt x="18765" y="11037"/>
                    <a:pt x="22456" y="16693"/>
                  </a:cubicBezTo>
                  <a:cubicBezTo>
                    <a:pt x="25515" y="21395"/>
                    <a:pt x="28861" y="27063"/>
                    <a:pt x="26063" y="32337"/>
                  </a:cubicBezTo>
                  <a:cubicBezTo>
                    <a:pt x="23539" y="37124"/>
                    <a:pt x="18241" y="40326"/>
                    <a:pt x="16050" y="45470"/>
                  </a:cubicBezTo>
                  <a:cubicBezTo>
                    <a:pt x="13895" y="50530"/>
                    <a:pt x="13145" y="55900"/>
                    <a:pt x="12573" y="61186"/>
                  </a:cubicBezTo>
                  <a:cubicBezTo>
                    <a:pt x="11347" y="72390"/>
                    <a:pt x="9918" y="83177"/>
                    <a:pt x="11978" y="94381"/>
                  </a:cubicBezTo>
                  <a:cubicBezTo>
                    <a:pt x="13835" y="104501"/>
                    <a:pt x="17336" y="115514"/>
                    <a:pt x="14752" y="125742"/>
                  </a:cubicBezTo>
                  <a:cubicBezTo>
                    <a:pt x="12466" y="134790"/>
                    <a:pt x="0" y="142982"/>
                    <a:pt x="1453" y="152471"/>
                  </a:cubicBezTo>
                  <a:cubicBezTo>
                    <a:pt x="1989" y="155983"/>
                    <a:pt x="4656" y="158222"/>
                    <a:pt x="7477" y="160496"/>
                  </a:cubicBezTo>
                  <a:lnTo>
                    <a:pt x="15157" y="160496"/>
                  </a:lnTo>
                  <a:cubicBezTo>
                    <a:pt x="12466" y="157531"/>
                    <a:pt x="9621" y="154864"/>
                    <a:pt x="9073" y="150923"/>
                  </a:cubicBezTo>
                  <a:cubicBezTo>
                    <a:pt x="7763" y="141434"/>
                    <a:pt x="17598" y="132790"/>
                    <a:pt x="20455" y="123908"/>
                  </a:cubicBezTo>
                  <a:cubicBezTo>
                    <a:pt x="23872" y="113252"/>
                    <a:pt x="19967" y="103465"/>
                    <a:pt x="16633" y="93154"/>
                  </a:cubicBezTo>
                  <a:cubicBezTo>
                    <a:pt x="13073" y="82141"/>
                    <a:pt x="17074" y="72640"/>
                    <a:pt x="18276" y="61603"/>
                  </a:cubicBezTo>
                  <a:cubicBezTo>
                    <a:pt x="18848" y="56388"/>
                    <a:pt x="19229" y="51102"/>
                    <a:pt x="20729" y="45970"/>
                  </a:cubicBezTo>
                  <a:cubicBezTo>
                    <a:pt x="22229" y="40850"/>
                    <a:pt x="26385" y="37136"/>
                    <a:pt x="28373" y="32313"/>
                  </a:cubicBezTo>
                  <a:cubicBezTo>
                    <a:pt x="32659" y="21860"/>
                    <a:pt x="21563" y="10549"/>
                    <a:pt x="176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294149" y="-129175"/>
              <a:ext cx="769590" cy="5367789"/>
            </a:xfrm>
            <a:custGeom>
              <a:avLst/>
              <a:gdLst/>
              <a:ahLst/>
              <a:cxnLst/>
              <a:rect l="l" t="t" r="r" b="b"/>
              <a:pathLst>
                <a:path w="21837" h="160496" extrusionOk="0">
                  <a:moveTo>
                    <a:pt x="7526" y="0"/>
                  </a:moveTo>
                  <a:cubicBezTo>
                    <a:pt x="10562" y="10644"/>
                    <a:pt x="19360" y="21729"/>
                    <a:pt x="15765" y="32313"/>
                  </a:cubicBezTo>
                  <a:cubicBezTo>
                    <a:pt x="14110" y="37195"/>
                    <a:pt x="10907" y="41231"/>
                    <a:pt x="9954" y="46363"/>
                  </a:cubicBezTo>
                  <a:cubicBezTo>
                    <a:pt x="8990" y="51530"/>
                    <a:pt x="8907" y="56757"/>
                    <a:pt x="8383" y="61936"/>
                  </a:cubicBezTo>
                  <a:cubicBezTo>
                    <a:pt x="7764" y="68044"/>
                    <a:pt x="5073" y="73390"/>
                    <a:pt x="3787" y="79284"/>
                  </a:cubicBezTo>
                  <a:cubicBezTo>
                    <a:pt x="2823" y="83760"/>
                    <a:pt x="4335" y="87892"/>
                    <a:pt x="6252" y="92083"/>
                  </a:cubicBezTo>
                  <a:cubicBezTo>
                    <a:pt x="10955" y="102394"/>
                    <a:pt x="15276" y="111097"/>
                    <a:pt x="11074" y="122075"/>
                  </a:cubicBezTo>
                  <a:cubicBezTo>
                    <a:pt x="7704" y="130873"/>
                    <a:pt x="1" y="139934"/>
                    <a:pt x="1227" y="149411"/>
                  </a:cubicBezTo>
                  <a:cubicBezTo>
                    <a:pt x="1775" y="153686"/>
                    <a:pt x="4632" y="156865"/>
                    <a:pt x="7061" y="160496"/>
                  </a:cubicBezTo>
                  <a:lnTo>
                    <a:pt x="12717" y="160496"/>
                  </a:lnTo>
                  <a:cubicBezTo>
                    <a:pt x="10895" y="156162"/>
                    <a:pt x="9192" y="151840"/>
                    <a:pt x="8680" y="147447"/>
                  </a:cubicBezTo>
                  <a:cubicBezTo>
                    <a:pt x="7573" y="137910"/>
                    <a:pt x="12633" y="128504"/>
                    <a:pt x="16622" y="119681"/>
                  </a:cubicBezTo>
                  <a:cubicBezTo>
                    <a:pt x="21837" y="108168"/>
                    <a:pt x="17051" y="100965"/>
                    <a:pt x="10478" y="90714"/>
                  </a:cubicBezTo>
                  <a:cubicBezTo>
                    <a:pt x="8061" y="86951"/>
                    <a:pt x="6073" y="83558"/>
                    <a:pt x="7311" y="79295"/>
                  </a:cubicBezTo>
                  <a:cubicBezTo>
                    <a:pt x="8097" y="76605"/>
                    <a:pt x="10454" y="74057"/>
                    <a:pt x="11407" y="71330"/>
                  </a:cubicBezTo>
                  <a:cubicBezTo>
                    <a:pt x="12431" y="68401"/>
                    <a:pt x="12907" y="65389"/>
                    <a:pt x="13181" y="62365"/>
                  </a:cubicBezTo>
                  <a:cubicBezTo>
                    <a:pt x="13645" y="57209"/>
                    <a:pt x="13324" y="52030"/>
                    <a:pt x="13610" y="46863"/>
                  </a:cubicBezTo>
                  <a:cubicBezTo>
                    <a:pt x="13883" y="41708"/>
                    <a:pt x="15872" y="37314"/>
                    <a:pt x="17146" y="32325"/>
                  </a:cubicBezTo>
                  <a:cubicBezTo>
                    <a:pt x="19860" y="21646"/>
                    <a:pt x="14003" y="10728"/>
                    <a:pt x="12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15942" y="-129175"/>
              <a:ext cx="838842" cy="5367789"/>
            </a:xfrm>
            <a:custGeom>
              <a:avLst/>
              <a:gdLst/>
              <a:ahLst/>
              <a:cxnLst/>
              <a:rect l="l" t="t" r="r" b="b"/>
              <a:pathLst>
                <a:path w="23802" h="160496" extrusionOk="0">
                  <a:moveTo>
                    <a:pt x="7061" y="0"/>
                  </a:moveTo>
                  <a:cubicBezTo>
                    <a:pt x="8073" y="10751"/>
                    <a:pt x="11681" y="21598"/>
                    <a:pt x="9740" y="32313"/>
                  </a:cubicBezTo>
                  <a:cubicBezTo>
                    <a:pt x="7882" y="42600"/>
                    <a:pt x="9299" y="52411"/>
                    <a:pt x="8430" y="62698"/>
                  </a:cubicBezTo>
                  <a:cubicBezTo>
                    <a:pt x="8180" y="65687"/>
                    <a:pt x="7609" y="68675"/>
                    <a:pt x="6394" y="71521"/>
                  </a:cubicBezTo>
                  <a:cubicBezTo>
                    <a:pt x="5263" y="74223"/>
                    <a:pt x="2394" y="76664"/>
                    <a:pt x="1453" y="79307"/>
                  </a:cubicBezTo>
                  <a:cubicBezTo>
                    <a:pt x="0" y="83427"/>
                    <a:pt x="2298" y="86296"/>
                    <a:pt x="5108" y="89701"/>
                  </a:cubicBezTo>
                  <a:cubicBezTo>
                    <a:pt x="13419" y="99727"/>
                    <a:pt x="18229" y="106108"/>
                    <a:pt x="12181" y="118026"/>
                  </a:cubicBezTo>
                  <a:cubicBezTo>
                    <a:pt x="7692" y="126897"/>
                    <a:pt x="4727" y="136481"/>
                    <a:pt x="5739" y="146066"/>
                  </a:cubicBezTo>
                  <a:cubicBezTo>
                    <a:pt x="6239" y="150899"/>
                    <a:pt x="7597" y="155698"/>
                    <a:pt x="8954" y="160496"/>
                  </a:cubicBezTo>
                  <a:lnTo>
                    <a:pt x="14407" y="160496"/>
                  </a:lnTo>
                  <a:cubicBezTo>
                    <a:pt x="12073" y="145804"/>
                    <a:pt x="10097" y="129849"/>
                    <a:pt x="17753" y="116669"/>
                  </a:cubicBezTo>
                  <a:cubicBezTo>
                    <a:pt x="20955" y="111133"/>
                    <a:pt x="23801" y="106025"/>
                    <a:pt x="20789" y="99977"/>
                  </a:cubicBezTo>
                  <a:cubicBezTo>
                    <a:pt x="18515" y="95416"/>
                    <a:pt x="13847" y="92297"/>
                    <a:pt x="9895" y="88654"/>
                  </a:cubicBezTo>
                  <a:cubicBezTo>
                    <a:pt x="6620" y="85630"/>
                    <a:pt x="3977" y="83320"/>
                    <a:pt x="5823" y="79307"/>
                  </a:cubicBezTo>
                  <a:cubicBezTo>
                    <a:pt x="7013" y="76700"/>
                    <a:pt x="10573" y="74414"/>
                    <a:pt x="12026" y="71723"/>
                  </a:cubicBezTo>
                  <a:cubicBezTo>
                    <a:pt x="13514" y="68985"/>
                    <a:pt x="14252" y="66044"/>
                    <a:pt x="14526" y="63091"/>
                  </a:cubicBezTo>
                  <a:cubicBezTo>
                    <a:pt x="15491" y="52816"/>
                    <a:pt x="12026" y="42600"/>
                    <a:pt x="12609" y="32266"/>
                  </a:cubicBezTo>
                  <a:cubicBezTo>
                    <a:pt x="13228" y="21515"/>
                    <a:pt x="12347" y="10751"/>
                    <a:pt x="12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4"/>
          <p:cNvGrpSpPr/>
          <p:nvPr/>
        </p:nvGrpSpPr>
        <p:grpSpPr>
          <a:xfrm>
            <a:off x="7887806" y="-8"/>
            <a:ext cx="1390748" cy="2523532"/>
            <a:chOff x="6373700" y="846675"/>
            <a:chExt cx="1059375" cy="1937750"/>
          </a:xfrm>
        </p:grpSpPr>
        <p:sp>
          <p:nvSpPr>
            <p:cNvPr id="175" name="Google Shape;175;p14"/>
            <p:cNvSpPr/>
            <p:nvPr/>
          </p:nvSpPr>
          <p:spPr>
            <a:xfrm>
              <a:off x="7095225" y="930900"/>
              <a:ext cx="286650" cy="739100"/>
            </a:xfrm>
            <a:custGeom>
              <a:avLst/>
              <a:gdLst/>
              <a:ahLst/>
              <a:cxnLst/>
              <a:rect l="l" t="t" r="r" b="b"/>
              <a:pathLst>
                <a:path w="11466" h="29564" extrusionOk="0">
                  <a:moveTo>
                    <a:pt x="11466" y="0"/>
                  </a:moveTo>
                  <a:cubicBezTo>
                    <a:pt x="9835" y="6930"/>
                    <a:pt x="0" y="12919"/>
                    <a:pt x="1703" y="20491"/>
                  </a:cubicBezTo>
                  <a:cubicBezTo>
                    <a:pt x="2667" y="24801"/>
                    <a:pt x="6930" y="27290"/>
                    <a:pt x="11466" y="29564"/>
                  </a:cubicBezTo>
                  <a:lnTo>
                    <a:pt x="11466" y="24503"/>
                  </a:lnTo>
                  <a:cubicBezTo>
                    <a:pt x="9740" y="23087"/>
                    <a:pt x="8418" y="21408"/>
                    <a:pt x="7847" y="19241"/>
                  </a:cubicBezTo>
                  <a:cubicBezTo>
                    <a:pt x="6846" y="15419"/>
                    <a:pt x="9013" y="11788"/>
                    <a:pt x="11466" y="8216"/>
                  </a:cubicBezTo>
                  <a:lnTo>
                    <a:pt x="1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6741600" y="846675"/>
              <a:ext cx="640275" cy="1047175"/>
            </a:xfrm>
            <a:custGeom>
              <a:avLst/>
              <a:gdLst/>
              <a:ahLst/>
              <a:cxnLst/>
              <a:rect l="l" t="t" r="r" b="b"/>
              <a:pathLst>
                <a:path w="25611" h="41887" extrusionOk="0">
                  <a:moveTo>
                    <a:pt x="15741" y="0"/>
                  </a:moveTo>
                  <a:cubicBezTo>
                    <a:pt x="15848" y="429"/>
                    <a:pt x="15896" y="857"/>
                    <a:pt x="15907" y="1298"/>
                  </a:cubicBezTo>
                  <a:cubicBezTo>
                    <a:pt x="16086" y="10180"/>
                    <a:pt x="1" y="16776"/>
                    <a:pt x="2310" y="26432"/>
                  </a:cubicBezTo>
                  <a:cubicBezTo>
                    <a:pt x="4477" y="35421"/>
                    <a:pt x="18693" y="36207"/>
                    <a:pt x="25611" y="41886"/>
                  </a:cubicBezTo>
                  <a:lnTo>
                    <a:pt x="25611" y="37088"/>
                  </a:lnTo>
                  <a:cubicBezTo>
                    <a:pt x="19122" y="33849"/>
                    <a:pt x="10859" y="31659"/>
                    <a:pt x="9264" y="25134"/>
                  </a:cubicBezTo>
                  <a:cubicBezTo>
                    <a:pt x="7061" y="16097"/>
                    <a:pt x="21372" y="9525"/>
                    <a:pt x="21015" y="1191"/>
                  </a:cubicBezTo>
                  <a:cubicBezTo>
                    <a:pt x="20991" y="786"/>
                    <a:pt x="20932" y="393"/>
                    <a:pt x="20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6373700" y="846675"/>
              <a:ext cx="1059375" cy="1937750"/>
            </a:xfrm>
            <a:custGeom>
              <a:avLst/>
              <a:gdLst/>
              <a:ahLst/>
              <a:cxnLst/>
              <a:rect l="l" t="t" r="r" b="b"/>
              <a:pathLst>
                <a:path w="42375" h="77510" extrusionOk="0">
                  <a:moveTo>
                    <a:pt x="19848" y="0"/>
                  </a:moveTo>
                  <a:cubicBezTo>
                    <a:pt x="19908" y="464"/>
                    <a:pt x="19908" y="929"/>
                    <a:pt x="19884" y="1393"/>
                  </a:cubicBezTo>
                  <a:cubicBezTo>
                    <a:pt x="19193" y="11942"/>
                    <a:pt x="1" y="17788"/>
                    <a:pt x="2346" y="29051"/>
                  </a:cubicBezTo>
                  <a:cubicBezTo>
                    <a:pt x="4763" y="40636"/>
                    <a:pt x="26421" y="39814"/>
                    <a:pt x="33040" y="48756"/>
                  </a:cubicBezTo>
                  <a:cubicBezTo>
                    <a:pt x="38767" y="56507"/>
                    <a:pt x="30742" y="70080"/>
                    <a:pt x="38624" y="76426"/>
                  </a:cubicBezTo>
                  <a:cubicBezTo>
                    <a:pt x="39124" y="76831"/>
                    <a:pt x="39660" y="77188"/>
                    <a:pt x="40220" y="77510"/>
                  </a:cubicBezTo>
                  <a:lnTo>
                    <a:pt x="40232" y="69675"/>
                  </a:lnTo>
                  <a:cubicBezTo>
                    <a:pt x="37505" y="63055"/>
                    <a:pt x="42375" y="52995"/>
                    <a:pt x="37946" y="46649"/>
                  </a:cubicBezTo>
                  <a:cubicBezTo>
                    <a:pt x="31838" y="37886"/>
                    <a:pt x="12347" y="38636"/>
                    <a:pt x="9787" y="27730"/>
                  </a:cubicBezTo>
                  <a:cubicBezTo>
                    <a:pt x="7335" y="17312"/>
                    <a:pt x="25504" y="10966"/>
                    <a:pt x="25349" y="1381"/>
                  </a:cubicBezTo>
                  <a:cubicBezTo>
                    <a:pt x="25337" y="917"/>
                    <a:pt x="25289" y="452"/>
                    <a:pt x="25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4"/>
          <p:cNvSpPr txBox="1">
            <a:spLocks noGrp="1"/>
          </p:cNvSpPr>
          <p:nvPr>
            <p:ph type="title" hasCustomPrompt="1"/>
          </p:nvPr>
        </p:nvSpPr>
        <p:spPr>
          <a:xfrm>
            <a:off x="713225" y="1680975"/>
            <a:ext cx="2394900" cy="10071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4800"/>
              <a:buNone/>
              <a:defRPr sz="5700"/>
            </a:lvl1pPr>
            <a:lvl2pPr lvl="1" rtl="0">
              <a:lnSpc>
                <a:spcPct val="100000"/>
              </a:lnSpc>
              <a:spcBef>
                <a:spcPts val="0"/>
              </a:spcBef>
              <a:spcAft>
                <a:spcPts val="0"/>
              </a:spcAft>
              <a:buSzPts val="4800"/>
              <a:buFont typeface="Lilita One"/>
              <a:buNone/>
              <a:defRPr sz="4800" b="1">
                <a:latin typeface="Lilita One"/>
                <a:ea typeface="Lilita One"/>
                <a:cs typeface="Lilita One"/>
                <a:sym typeface="Lilita One"/>
              </a:defRPr>
            </a:lvl2pPr>
            <a:lvl3pPr lvl="2" rtl="0">
              <a:lnSpc>
                <a:spcPct val="100000"/>
              </a:lnSpc>
              <a:spcBef>
                <a:spcPts val="0"/>
              </a:spcBef>
              <a:spcAft>
                <a:spcPts val="0"/>
              </a:spcAft>
              <a:buSzPts val="4800"/>
              <a:buFont typeface="Lilita One"/>
              <a:buNone/>
              <a:defRPr sz="4800" b="1">
                <a:latin typeface="Lilita One"/>
                <a:ea typeface="Lilita One"/>
                <a:cs typeface="Lilita One"/>
                <a:sym typeface="Lilita One"/>
              </a:defRPr>
            </a:lvl3pPr>
            <a:lvl4pPr lvl="3" rtl="0">
              <a:lnSpc>
                <a:spcPct val="100000"/>
              </a:lnSpc>
              <a:spcBef>
                <a:spcPts val="0"/>
              </a:spcBef>
              <a:spcAft>
                <a:spcPts val="0"/>
              </a:spcAft>
              <a:buSzPts val="4800"/>
              <a:buFont typeface="Lilita One"/>
              <a:buNone/>
              <a:defRPr sz="4800" b="1">
                <a:latin typeface="Lilita One"/>
                <a:ea typeface="Lilita One"/>
                <a:cs typeface="Lilita One"/>
                <a:sym typeface="Lilita One"/>
              </a:defRPr>
            </a:lvl4pPr>
            <a:lvl5pPr lvl="4" rtl="0">
              <a:lnSpc>
                <a:spcPct val="100000"/>
              </a:lnSpc>
              <a:spcBef>
                <a:spcPts val="0"/>
              </a:spcBef>
              <a:spcAft>
                <a:spcPts val="0"/>
              </a:spcAft>
              <a:buSzPts val="4800"/>
              <a:buFont typeface="Lilita One"/>
              <a:buNone/>
              <a:defRPr sz="4800" b="1">
                <a:latin typeface="Lilita One"/>
                <a:ea typeface="Lilita One"/>
                <a:cs typeface="Lilita One"/>
                <a:sym typeface="Lilita One"/>
              </a:defRPr>
            </a:lvl5pPr>
            <a:lvl6pPr lvl="5" rtl="0">
              <a:lnSpc>
                <a:spcPct val="100000"/>
              </a:lnSpc>
              <a:spcBef>
                <a:spcPts val="0"/>
              </a:spcBef>
              <a:spcAft>
                <a:spcPts val="0"/>
              </a:spcAft>
              <a:buSzPts val="4800"/>
              <a:buFont typeface="Lilita One"/>
              <a:buNone/>
              <a:defRPr sz="4800" b="1">
                <a:latin typeface="Lilita One"/>
                <a:ea typeface="Lilita One"/>
                <a:cs typeface="Lilita One"/>
                <a:sym typeface="Lilita One"/>
              </a:defRPr>
            </a:lvl6pPr>
            <a:lvl7pPr lvl="6" rtl="0">
              <a:lnSpc>
                <a:spcPct val="100000"/>
              </a:lnSpc>
              <a:spcBef>
                <a:spcPts val="0"/>
              </a:spcBef>
              <a:spcAft>
                <a:spcPts val="0"/>
              </a:spcAft>
              <a:buSzPts val="4800"/>
              <a:buFont typeface="Lilita One"/>
              <a:buNone/>
              <a:defRPr sz="4800" b="1">
                <a:latin typeface="Lilita One"/>
                <a:ea typeface="Lilita One"/>
                <a:cs typeface="Lilita One"/>
                <a:sym typeface="Lilita One"/>
              </a:defRPr>
            </a:lvl7pPr>
            <a:lvl8pPr lvl="7" rtl="0">
              <a:lnSpc>
                <a:spcPct val="100000"/>
              </a:lnSpc>
              <a:spcBef>
                <a:spcPts val="0"/>
              </a:spcBef>
              <a:spcAft>
                <a:spcPts val="0"/>
              </a:spcAft>
              <a:buSzPts val="4800"/>
              <a:buFont typeface="Lilita One"/>
              <a:buNone/>
              <a:defRPr sz="4800" b="1">
                <a:latin typeface="Lilita One"/>
                <a:ea typeface="Lilita One"/>
                <a:cs typeface="Lilita One"/>
                <a:sym typeface="Lilita One"/>
              </a:defRPr>
            </a:lvl8pPr>
            <a:lvl9pPr lvl="8" rtl="0">
              <a:lnSpc>
                <a:spcPct val="100000"/>
              </a:lnSpc>
              <a:spcBef>
                <a:spcPts val="0"/>
              </a:spcBef>
              <a:spcAft>
                <a:spcPts val="0"/>
              </a:spcAft>
              <a:buSzPts val="4800"/>
              <a:buFont typeface="Lilita One"/>
              <a:buNone/>
              <a:defRPr sz="4800" b="1">
                <a:latin typeface="Lilita One"/>
                <a:ea typeface="Lilita One"/>
                <a:cs typeface="Lilita One"/>
                <a:sym typeface="Lilita One"/>
              </a:defRPr>
            </a:lvl9pPr>
          </a:lstStyle>
          <a:p>
            <a:r>
              <a:t>xx%</a:t>
            </a:r>
          </a:p>
        </p:txBody>
      </p:sp>
      <p:sp>
        <p:nvSpPr>
          <p:cNvPr id="179" name="Google Shape;179;p14"/>
          <p:cNvSpPr txBox="1">
            <a:spLocks noGrp="1"/>
          </p:cNvSpPr>
          <p:nvPr>
            <p:ph type="title" idx="7" hasCustomPrompt="1"/>
          </p:nvPr>
        </p:nvSpPr>
        <p:spPr>
          <a:xfrm>
            <a:off x="3343500" y="1680975"/>
            <a:ext cx="2394900" cy="10071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4800"/>
              <a:buNone/>
              <a:defRPr sz="5700"/>
            </a:lvl1pPr>
            <a:lvl2pPr lvl="1" rtl="0">
              <a:lnSpc>
                <a:spcPct val="100000"/>
              </a:lnSpc>
              <a:spcBef>
                <a:spcPts val="0"/>
              </a:spcBef>
              <a:spcAft>
                <a:spcPts val="0"/>
              </a:spcAft>
              <a:buSzPts val="4800"/>
              <a:buFont typeface="Lilita One"/>
              <a:buNone/>
              <a:defRPr sz="4800" b="1">
                <a:latin typeface="Lilita One"/>
                <a:ea typeface="Lilita One"/>
                <a:cs typeface="Lilita One"/>
                <a:sym typeface="Lilita One"/>
              </a:defRPr>
            </a:lvl2pPr>
            <a:lvl3pPr lvl="2" rtl="0">
              <a:lnSpc>
                <a:spcPct val="100000"/>
              </a:lnSpc>
              <a:spcBef>
                <a:spcPts val="0"/>
              </a:spcBef>
              <a:spcAft>
                <a:spcPts val="0"/>
              </a:spcAft>
              <a:buSzPts val="4800"/>
              <a:buFont typeface="Lilita One"/>
              <a:buNone/>
              <a:defRPr sz="4800" b="1">
                <a:latin typeface="Lilita One"/>
                <a:ea typeface="Lilita One"/>
                <a:cs typeface="Lilita One"/>
                <a:sym typeface="Lilita One"/>
              </a:defRPr>
            </a:lvl3pPr>
            <a:lvl4pPr lvl="3" rtl="0">
              <a:lnSpc>
                <a:spcPct val="100000"/>
              </a:lnSpc>
              <a:spcBef>
                <a:spcPts val="0"/>
              </a:spcBef>
              <a:spcAft>
                <a:spcPts val="0"/>
              </a:spcAft>
              <a:buSzPts val="4800"/>
              <a:buFont typeface="Lilita One"/>
              <a:buNone/>
              <a:defRPr sz="4800" b="1">
                <a:latin typeface="Lilita One"/>
                <a:ea typeface="Lilita One"/>
                <a:cs typeface="Lilita One"/>
                <a:sym typeface="Lilita One"/>
              </a:defRPr>
            </a:lvl4pPr>
            <a:lvl5pPr lvl="4" rtl="0">
              <a:lnSpc>
                <a:spcPct val="100000"/>
              </a:lnSpc>
              <a:spcBef>
                <a:spcPts val="0"/>
              </a:spcBef>
              <a:spcAft>
                <a:spcPts val="0"/>
              </a:spcAft>
              <a:buSzPts val="4800"/>
              <a:buFont typeface="Lilita One"/>
              <a:buNone/>
              <a:defRPr sz="4800" b="1">
                <a:latin typeface="Lilita One"/>
                <a:ea typeface="Lilita One"/>
                <a:cs typeface="Lilita One"/>
                <a:sym typeface="Lilita One"/>
              </a:defRPr>
            </a:lvl5pPr>
            <a:lvl6pPr lvl="5" rtl="0">
              <a:lnSpc>
                <a:spcPct val="100000"/>
              </a:lnSpc>
              <a:spcBef>
                <a:spcPts val="0"/>
              </a:spcBef>
              <a:spcAft>
                <a:spcPts val="0"/>
              </a:spcAft>
              <a:buSzPts val="4800"/>
              <a:buFont typeface="Lilita One"/>
              <a:buNone/>
              <a:defRPr sz="4800" b="1">
                <a:latin typeface="Lilita One"/>
                <a:ea typeface="Lilita One"/>
                <a:cs typeface="Lilita One"/>
                <a:sym typeface="Lilita One"/>
              </a:defRPr>
            </a:lvl6pPr>
            <a:lvl7pPr lvl="6" rtl="0">
              <a:lnSpc>
                <a:spcPct val="100000"/>
              </a:lnSpc>
              <a:spcBef>
                <a:spcPts val="0"/>
              </a:spcBef>
              <a:spcAft>
                <a:spcPts val="0"/>
              </a:spcAft>
              <a:buSzPts val="4800"/>
              <a:buFont typeface="Lilita One"/>
              <a:buNone/>
              <a:defRPr sz="4800" b="1">
                <a:latin typeface="Lilita One"/>
                <a:ea typeface="Lilita One"/>
                <a:cs typeface="Lilita One"/>
                <a:sym typeface="Lilita One"/>
              </a:defRPr>
            </a:lvl7pPr>
            <a:lvl8pPr lvl="7" rtl="0">
              <a:lnSpc>
                <a:spcPct val="100000"/>
              </a:lnSpc>
              <a:spcBef>
                <a:spcPts val="0"/>
              </a:spcBef>
              <a:spcAft>
                <a:spcPts val="0"/>
              </a:spcAft>
              <a:buSzPts val="4800"/>
              <a:buFont typeface="Lilita One"/>
              <a:buNone/>
              <a:defRPr sz="4800" b="1">
                <a:latin typeface="Lilita One"/>
                <a:ea typeface="Lilita One"/>
                <a:cs typeface="Lilita One"/>
                <a:sym typeface="Lilita One"/>
              </a:defRPr>
            </a:lvl8pPr>
            <a:lvl9pPr lvl="8" rtl="0">
              <a:lnSpc>
                <a:spcPct val="100000"/>
              </a:lnSpc>
              <a:spcBef>
                <a:spcPts val="0"/>
              </a:spcBef>
              <a:spcAft>
                <a:spcPts val="0"/>
              </a:spcAft>
              <a:buSzPts val="4800"/>
              <a:buFont typeface="Lilita One"/>
              <a:buNone/>
              <a:defRPr sz="4800" b="1">
                <a:latin typeface="Lilita One"/>
                <a:ea typeface="Lilita One"/>
                <a:cs typeface="Lilita One"/>
                <a:sym typeface="Lilita One"/>
              </a:defRPr>
            </a:lvl9pPr>
          </a:lstStyle>
          <a:p>
            <a:r>
              <a:t>xx%</a:t>
            </a:r>
          </a:p>
        </p:txBody>
      </p:sp>
      <p:sp>
        <p:nvSpPr>
          <p:cNvPr id="180" name="Google Shape;180;p14"/>
          <p:cNvSpPr txBox="1">
            <a:spLocks noGrp="1"/>
          </p:cNvSpPr>
          <p:nvPr>
            <p:ph type="title" idx="8" hasCustomPrompt="1"/>
          </p:nvPr>
        </p:nvSpPr>
        <p:spPr>
          <a:xfrm>
            <a:off x="6004825" y="1680975"/>
            <a:ext cx="2394900" cy="10071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SzPts val="4800"/>
              <a:buNone/>
              <a:defRPr sz="5700"/>
            </a:lvl1pPr>
            <a:lvl2pPr lvl="1" rtl="0">
              <a:lnSpc>
                <a:spcPct val="100000"/>
              </a:lnSpc>
              <a:spcBef>
                <a:spcPts val="0"/>
              </a:spcBef>
              <a:spcAft>
                <a:spcPts val="0"/>
              </a:spcAft>
              <a:buSzPts val="4800"/>
              <a:buFont typeface="Lilita One"/>
              <a:buNone/>
              <a:defRPr sz="4800" b="1">
                <a:latin typeface="Lilita One"/>
                <a:ea typeface="Lilita One"/>
                <a:cs typeface="Lilita One"/>
                <a:sym typeface="Lilita One"/>
              </a:defRPr>
            </a:lvl2pPr>
            <a:lvl3pPr lvl="2" rtl="0">
              <a:lnSpc>
                <a:spcPct val="100000"/>
              </a:lnSpc>
              <a:spcBef>
                <a:spcPts val="0"/>
              </a:spcBef>
              <a:spcAft>
                <a:spcPts val="0"/>
              </a:spcAft>
              <a:buSzPts val="4800"/>
              <a:buFont typeface="Lilita One"/>
              <a:buNone/>
              <a:defRPr sz="4800" b="1">
                <a:latin typeface="Lilita One"/>
                <a:ea typeface="Lilita One"/>
                <a:cs typeface="Lilita One"/>
                <a:sym typeface="Lilita One"/>
              </a:defRPr>
            </a:lvl3pPr>
            <a:lvl4pPr lvl="3" rtl="0">
              <a:lnSpc>
                <a:spcPct val="100000"/>
              </a:lnSpc>
              <a:spcBef>
                <a:spcPts val="0"/>
              </a:spcBef>
              <a:spcAft>
                <a:spcPts val="0"/>
              </a:spcAft>
              <a:buSzPts val="4800"/>
              <a:buFont typeface="Lilita One"/>
              <a:buNone/>
              <a:defRPr sz="4800" b="1">
                <a:latin typeface="Lilita One"/>
                <a:ea typeface="Lilita One"/>
                <a:cs typeface="Lilita One"/>
                <a:sym typeface="Lilita One"/>
              </a:defRPr>
            </a:lvl4pPr>
            <a:lvl5pPr lvl="4" rtl="0">
              <a:lnSpc>
                <a:spcPct val="100000"/>
              </a:lnSpc>
              <a:spcBef>
                <a:spcPts val="0"/>
              </a:spcBef>
              <a:spcAft>
                <a:spcPts val="0"/>
              </a:spcAft>
              <a:buSzPts val="4800"/>
              <a:buFont typeface="Lilita One"/>
              <a:buNone/>
              <a:defRPr sz="4800" b="1">
                <a:latin typeface="Lilita One"/>
                <a:ea typeface="Lilita One"/>
                <a:cs typeface="Lilita One"/>
                <a:sym typeface="Lilita One"/>
              </a:defRPr>
            </a:lvl5pPr>
            <a:lvl6pPr lvl="5" rtl="0">
              <a:lnSpc>
                <a:spcPct val="100000"/>
              </a:lnSpc>
              <a:spcBef>
                <a:spcPts val="0"/>
              </a:spcBef>
              <a:spcAft>
                <a:spcPts val="0"/>
              </a:spcAft>
              <a:buSzPts val="4800"/>
              <a:buFont typeface="Lilita One"/>
              <a:buNone/>
              <a:defRPr sz="4800" b="1">
                <a:latin typeface="Lilita One"/>
                <a:ea typeface="Lilita One"/>
                <a:cs typeface="Lilita One"/>
                <a:sym typeface="Lilita One"/>
              </a:defRPr>
            </a:lvl6pPr>
            <a:lvl7pPr lvl="6" rtl="0">
              <a:lnSpc>
                <a:spcPct val="100000"/>
              </a:lnSpc>
              <a:spcBef>
                <a:spcPts val="0"/>
              </a:spcBef>
              <a:spcAft>
                <a:spcPts val="0"/>
              </a:spcAft>
              <a:buSzPts val="4800"/>
              <a:buFont typeface="Lilita One"/>
              <a:buNone/>
              <a:defRPr sz="4800" b="1">
                <a:latin typeface="Lilita One"/>
                <a:ea typeface="Lilita One"/>
                <a:cs typeface="Lilita One"/>
                <a:sym typeface="Lilita One"/>
              </a:defRPr>
            </a:lvl7pPr>
            <a:lvl8pPr lvl="7" rtl="0">
              <a:lnSpc>
                <a:spcPct val="100000"/>
              </a:lnSpc>
              <a:spcBef>
                <a:spcPts val="0"/>
              </a:spcBef>
              <a:spcAft>
                <a:spcPts val="0"/>
              </a:spcAft>
              <a:buSzPts val="4800"/>
              <a:buFont typeface="Lilita One"/>
              <a:buNone/>
              <a:defRPr sz="4800" b="1">
                <a:latin typeface="Lilita One"/>
                <a:ea typeface="Lilita One"/>
                <a:cs typeface="Lilita One"/>
                <a:sym typeface="Lilita One"/>
              </a:defRPr>
            </a:lvl8pPr>
            <a:lvl9pPr lvl="8" rtl="0">
              <a:lnSpc>
                <a:spcPct val="100000"/>
              </a:lnSpc>
              <a:spcBef>
                <a:spcPts val="0"/>
              </a:spcBef>
              <a:spcAft>
                <a:spcPts val="0"/>
              </a:spcAft>
              <a:buSzPts val="4800"/>
              <a:buFont typeface="Lilita One"/>
              <a:buNone/>
              <a:defRPr sz="4800" b="1">
                <a:latin typeface="Lilita One"/>
                <a:ea typeface="Lilita One"/>
                <a:cs typeface="Lilita One"/>
                <a:sym typeface="Lilita One"/>
              </a:defRPr>
            </a:lvl9pPr>
          </a:lstStyle>
          <a:p>
            <a:r>
              <a:t>xx%</a:t>
            </a:r>
          </a:p>
        </p:txBody>
      </p:sp>
      <p:sp>
        <p:nvSpPr>
          <p:cNvPr id="181" name="Google Shape;181;p14"/>
          <p:cNvSpPr txBox="1">
            <a:spLocks noGrp="1"/>
          </p:cNvSpPr>
          <p:nvPr>
            <p:ph type="title" idx="9"/>
          </p:nvPr>
        </p:nvSpPr>
        <p:spPr>
          <a:xfrm>
            <a:off x="713225" y="540000"/>
            <a:ext cx="7710900" cy="5727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1"/>
        <p:cNvGrpSpPr/>
        <p:nvPr/>
      </p:nvGrpSpPr>
      <p:grpSpPr>
        <a:xfrm>
          <a:off x="0" y="0"/>
          <a:ext cx="0" cy="0"/>
          <a:chOff x="0" y="0"/>
          <a:chExt cx="0" cy="0"/>
        </a:xfrm>
      </p:grpSpPr>
      <p:sp>
        <p:nvSpPr>
          <p:cNvPr id="202" name="Google Shape;202;p16"/>
          <p:cNvSpPr txBox="1">
            <a:spLocks noGrp="1"/>
          </p:cNvSpPr>
          <p:nvPr>
            <p:ph type="subTitle" idx="1"/>
          </p:nvPr>
        </p:nvSpPr>
        <p:spPr>
          <a:xfrm>
            <a:off x="4181075" y="1453875"/>
            <a:ext cx="3937800" cy="1641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3" name="Google Shape;203;p16"/>
          <p:cNvSpPr txBox="1">
            <a:spLocks noGrp="1"/>
          </p:cNvSpPr>
          <p:nvPr>
            <p:ph type="title"/>
          </p:nvPr>
        </p:nvSpPr>
        <p:spPr>
          <a:xfrm>
            <a:off x="5229600" y="3150680"/>
            <a:ext cx="2889600" cy="41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Font typeface="Mulish"/>
              <a:buNone/>
              <a:defRPr sz="1800">
                <a:solidFill>
                  <a:srgbClr val="000000"/>
                </a:solidFill>
                <a:latin typeface="Mulish"/>
                <a:ea typeface="Mulish"/>
                <a:cs typeface="Mulish"/>
                <a:sym typeface="Mulish"/>
              </a:defRPr>
            </a:lvl1pPr>
            <a:lvl2pPr lvl="1" algn="r" rtl="0">
              <a:spcBef>
                <a:spcPts val="0"/>
              </a:spcBef>
              <a:spcAft>
                <a:spcPts val="0"/>
              </a:spcAft>
              <a:buSzPts val="1800"/>
              <a:buFont typeface="Mulish"/>
              <a:buNone/>
              <a:defRPr sz="1800">
                <a:latin typeface="Mulish"/>
                <a:ea typeface="Mulish"/>
                <a:cs typeface="Mulish"/>
                <a:sym typeface="Mulish"/>
              </a:defRPr>
            </a:lvl2pPr>
            <a:lvl3pPr lvl="2" algn="r" rtl="0">
              <a:spcBef>
                <a:spcPts val="0"/>
              </a:spcBef>
              <a:spcAft>
                <a:spcPts val="0"/>
              </a:spcAft>
              <a:buSzPts val="1800"/>
              <a:buFont typeface="Mulish"/>
              <a:buNone/>
              <a:defRPr sz="1800">
                <a:latin typeface="Mulish"/>
                <a:ea typeface="Mulish"/>
                <a:cs typeface="Mulish"/>
                <a:sym typeface="Mulish"/>
              </a:defRPr>
            </a:lvl3pPr>
            <a:lvl4pPr lvl="3" algn="r" rtl="0">
              <a:spcBef>
                <a:spcPts val="0"/>
              </a:spcBef>
              <a:spcAft>
                <a:spcPts val="0"/>
              </a:spcAft>
              <a:buSzPts val="1800"/>
              <a:buFont typeface="Mulish"/>
              <a:buNone/>
              <a:defRPr sz="1800">
                <a:latin typeface="Mulish"/>
                <a:ea typeface="Mulish"/>
                <a:cs typeface="Mulish"/>
                <a:sym typeface="Mulish"/>
              </a:defRPr>
            </a:lvl4pPr>
            <a:lvl5pPr lvl="4" algn="r" rtl="0">
              <a:spcBef>
                <a:spcPts val="0"/>
              </a:spcBef>
              <a:spcAft>
                <a:spcPts val="0"/>
              </a:spcAft>
              <a:buSzPts val="1800"/>
              <a:buFont typeface="Mulish"/>
              <a:buNone/>
              <a:defRPr sz="1800">
                <a:latin typeface="Mulish"/>
                <a:ea typeface="Mulish"/>
                <a:cs typeface="Mulish"/>
                <a:sym typeface="Mulish"/>
              </a:defRPr>
            </a:lvl5pPr>
            <a:lvl6pPr lvl="5" algn="r" rtl="0">
              <a:spcBef>
                <a:spcPts val="0"/>
              </a:spcBef>
              <a:spcAft>
                <a:spcPts val="0"/>
              </a:spcAft>
              <a:buSzPts val="1800"/>
              <a:buFont typeface="Mulish"/>
              <a:buNone/>
              <a:defRPr sz="1800">
                <a:latin typeface="Mulish"/>
                <a:ea typeface="Mulish"/>
                <a:cs typeface="Mulish"/>
                <a:sym typeface="Mulish"/>
              </a:defRPr>
            </a:lvl6pPr>
            <a:lvl7pPr lvl="6" algn="r" rtl="0">
              <a:spcBef>
                <a:spcPts val="0"/>
              </a:spcBef>
              <a:spcAft>
                <a:spcPts val="0"/>
              </a:spcAft>
              <a:buSzPts val="1800"/>
              <a:buFont typeface="Mulish"/>
              <a:buNone/>
              <a:defRPr sz="1800">
                <a:latin typeface="Mulish"/>
                <a:ea typeface="Mulish"/>
                <a:cs typeface="Mulish"/>
                <a:sym typeface="Mulish"/>
              </a:defRPr>
            </a:lvl7pPr>
            <a:lvl8pPr lvl="7" algn="r" rtl="0">
              <a:spcBef>
                <a:spcPts val="0"/>
              </a:spcBef>
              <a:spcAft>
                <a:spcPts val="0"/>
              </a:spcAft>
              <a:buSzPts val="1800"/>
              <a:buFont typeface="Mulish"/>
              <a:buNone/>
              <a:defRPr sz="1800">
                <a:latin typeface="Mulish"/>
                <a:ea typeface="Mulish"/>
                <a:cs typeface="Mulish"/>
                <a:sym typeface="Mulish"/>
              </a:defRPr>
            </a:lvl8pPr>
            <a:lvl9pPr lvl="8" algn="r" rtl="0">
              <a:spcBef>
                <a:spcPts val="0"/>
              </a:spcBef>
              <a:spcAft>
                <a:spcPts val="0"/>
              </a:spcAft>
              <a:buSzPts val="1800"/>
              <a:buFont typeface="Mulish"/>
              <a:buNone/>
              <a:defRPr sz="1800">
                <a:latin typeface="Mulish"/>
                <a:ea typeface="Mulish"/>
                <a:cs typeface="Mulish"/>
                <a:sym typeface="Mulish"/>
              </a:defRPr>
            </a:lvl9pPr>
          </a:lstStyle>
          <a:p>
            <a:endParaRPr/>
          </a:p>
        </p:txBody>
      </p:sp>
      <p:sp>
        <p:nvSpPr>
          <p:cNvPr id="204" name="Google Shape;204;p16"/>
          <p:cNvSpPr/>
          <p:nvPr/>
        </p:nvSpPr>
        <p:spPr>
          <a:xfrm>
            <a:off x="8341500" y="1309125"/>
            <a:ext cx="82500" cy="24549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16"/>
          <p:cNvGrpSpPr/>
          <p:nvPr/>
        </p:nvGrpSpPr>
        <p:grpSpPr>
          <a:xfrm>
            <a:off x="-461340" y="-162672"/>
            <a:ext cx="3108230" cy="5431178"/>
            <a:chOff x="-461340" y="-162672"/>
            <a:chExt cx="3108230" cy="5431178"/>
          </a:xfrm>
        </p:grpSpPr>
        <p:sp>
          <p:nvSpPr>
            <p:cNvPr id="206" name="Google Shape;206;p16"/>
            <p:cNvSpPr/>
            <p:nvPr/>
          </p:nvSpPr>
          <p:spPr>
            <a:xfrm>
              <a:off x="2212108" y="-162672"/>
              <a:ext cx="434782" cy="5431178"/>
            </a:xfrm>
            <a:custGeom>
              <a:avLst/>
              <a:gdLst/>
              <a:ahLst/>
              <a:cxnLst/>
              <a:rect l="l" t="t" r="r" b="b"/>
              <a:pathLst>
                <a:path w="12193" h="160496" extrusionOk="0">
                  <a:moveTo>
                    <a:pt x="1417" y="0"/>
                  </a:moveTo>
                  <a:cubicBezTo>
                    <a:pt x="1274" y="10775"/>
                    <a:pt x="12" y="21515"/>
                    <a:pt x="0" y="32290"/>
                  </a:cubicBezTo>
                  <a:cubicBezTo>
                    <a:pt x="0" y="42303"/>
                    <a:pt x="941" y="51983"/>
                    <a:pt x="2131" y="61936"/>
                  </a:cubicBezTo>
                  <a:cubicBezTo>
                    <a:pt x="2179" y="62401"/>
                    <a:pt x="2227" y="62865"/>
                    <a:pt x="2274" y="63341"/>
                  </a:cubicBezTo>
                  <a:lnTo>
                    <a:pt x="2274" y="91059"/>
                  </a:lnTo>
                  <a:cubicBezTo>
                    <a:pt x="1703" y="100000"/>
                    <a:pt x="917" y="108942"/>
                    <a:pt x="941" y="117907"/>
                  </a:cubicBezTo>
                  <a:cubicBezTo>
                    <a:pt x="965" y="127849"/>
                    <a:pt x="1762" y="137731"/>
                    <a:pt x="2274" y="147613"/>
                  </a:cubicBezTo>
                  <a:lnTo>
                    <a:pt x="2274" y="160496"/>
                  </a:lnTo>
                  <a:lnTo>
                    <a:pt x="5941" y="160496"/>
                  </a:lnTo>
                  <a:cubicBezTo>
                    <a:pt x="5787" y="156769"/>
                    <a:pt x="5894" y="153031"/>
                    <a:pt x="6275" y="149328"/>
                  </a:cubicBezTo>
                  <a:cubicBezTo>
                    <a:pt x="7322" y="139458"/>
                    <a:pt x="9561" y="129659"/>
                    <a:pt x="9692" y="119741"/>
                  </a:cubicBezTo>
                  <a:cubicBezTo>
                    <a:pt x="9930" y="100643"/>
                    <a:pt x="679" y="82617"/>
                    <a:pt x="6382" y="63496"/>
                  </a:cubicBezTo>
                  <a:cubicBezTo>
                    <a:pt x="9132" y="54257"/>
                    <a:pt x="12192" y="45720"/>
                    <a:pt x="11525" y="36112"/>
                  </a:cubicBezTo>
                  <a:cubicBezTo>
                    <a:pt x="10680" y="23979"/>
                    <a:pt x="7025" y="12109"/>
                    <a:pt x="5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1042871" y="-162672"/>
              <a:ext cx="1214273" cy="5431178"/>
            </a:xfrm>
            <a:custGeom>
              <a:avLst/>
              <a:gdLst/>
              <a:ahLst/>
              <a:cxnLst/>
              <a:rect l="l" t="t" r="r" b="b"/>
              <a:pathLst>
                <a:path w="34053" h="160496" extrusionOk="0">
                  <a:moveTo>
                    <a:pt x="15097" y="0"/>
                  </a:moveTo>
                  <a:cubicBezTo>
                    <a:pt x="12335" y="11275"/>
                    <a:pt x="4644" y="21395"/>
                    <a:pt x="2346" y="32802"/>
                  </a:cubicBezTo>
                  <a:cubicBezTo>
                    <a:pt x="0" y="44386"/>
                    <a:pt x="12430" y="51221"/>
                    <a:pt x="21396" y="58983"/>
                  </a:cubicBezTo>
                  <a:cubicBezTo>
                    <a:pt x="26337" y="63258"/>
                    <a:pt x="30897" y="68127"/>
                    <a:pt x="30278" y="74128"/>
                  </a:cubicBezTo>
                  <a:cubicBezTo>
                    <a:pt x="29694" y="79748"/>
                    <a:pt x="26242" y="85368"/>
                    <a:pt x="23325" y="90440"/>
                  </a:cubicBezTo>
                  <a:cubicBezTo>
                    <a:pt x="17753" y="100143"/>
                    <a:pt x="7394" y="111954"/>
                    <a:pt x="8525" y="123015"/>
                  </a:cubicBezTo>
                  <a:cubicBezTo>
                    <a:pt x="9561" y="133278"/>
                    <a:pt x="21396" y="140041"/>
                    <a:pt x="27027" y="148709"/>
                  </a:cubicBezTo>
                  <a:cubicBezTo>
                    <a:pt x="29766" y="152924"/>
                    <a:pt x="30409" y="156793"/>
                    <a:pt x="29623" y="160496"/>
                  </a:cubicBezTo>
                  <a:lnTo>
                    <a:pt x="31528" y="160496"/>
                  </a:lnTo>
                  <a:cubicBezTo>
                    <a:pt x="32100" y="156650"/>
                    <a:pt x="31647" y="152685"/>
                    <a:pt x="29790" y="148411"/>
                  </a:cubicBezTo>
                  <a:cubicBezTo>
                    <a:pt x="25658" y="138946"/>
                    <a:pt x="16967" y="130778"/>
                    <a:pt x="16348" y="120479"/>
                  </a:cubicBezTo>
                  <a:cubicBezTo>
                    <a:pt x="15728" y="110085"/>
                    <a:pt x="22682" y="99917"/>
                    <a:pt x="27087" y="90380"/>
                  </a:cubicBezTo>
                  <a:cubicBezTo>
                    <a:pt x="32290" y="79105"/>
                    <a:pt x="34052" y="70259"/>
                    <a:pt x="25384" y="59793"/>
                  </a:cubicBezTo>
                  <a:cubicBezTo>
                    <a:pt x="18181" y="51102"/>
                    <a:pt x="9394" y="43672"/>
                    <a:pt x="11037" y="32659"/>
                  </a:cubicBezTo>
                  <a:cubicBezTo>
                    <a:pt x="12692" y="21491"/>
                    <a:pt x="18574" y="11085"/>
                    <a:pt x="20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647423" y="-162672"/>
              <a:ext cx="726039" cy="5431178"/>
            </a:xfrm>
            <a:custGeom>
              <a:avLst/>
              <a:gdLst/>
              <a:ahLst/>
              <a:cxnLst/>
              <a:rect l="l" t="t" r="r" b="b"/>
              <a:pathLst>
                <a:path w="20361" h="160496" extrusionOk="0">
                  <a:moveTo>
                    <a:pt x="7883" y="0"/>
                  </a:moveTo>
                  <a:cubicBezTo>
                    <a:pt x="6490" y="10966"/>
                    <a:pt x="2096" y="21526"/>
                    <a:pt x="1037" y="32540"/>
                  </a:cubicBezTo>
                  <a:cubicBezTo>
                    <a:pt x="1" y="43196"/>
                    <a:pt x="5990" y="51078"/>
                    <a:pt x="11276" y="60519"/>
                  </a:cubicBezTo>
                  <a:cubicBezTo>
                    <a:pt x="17039" y="70830"/>
                    <a:pt x="16348" y="79915"/>
                    <a:pt x="12562" y="90583"/>
                  </a:cubicBezTo>
                  <a:cubicBezTo>
                    <a:pt x="9264" y="99893"/>
                    <a:pt x="4751" y="109132"/>
                    <a:pt x="5085" y="118931"/>
                  </a:cubicBezTo>
                  <a:cubicBezTo>
                    <a:pt x="5442" y="129290"/>
                    <a:pt x="11609" y="138362"/>
                    <a:pt x="14479" y="148304"/>
                  </a:cubicBezTo>
                  <a:cubicBezTo>
                    <a:pt x="15634" y="152257"/>
                    <a:pt x="16015" y="156388"/>
                    <a:pt x="15598" y="160496"/>
                  </a:cubicBezTo>
                  <a:lnTo>
                    <a:pt x="17062" y="160496"/>
                  </a:lnTo>
                  <a:cubicBezTo>
                    <a:pt x="17277" y="156448"/>
                    <a:pt x="17110" y="152388"/>
                    <a:pt x="16550" y="148375"/>
                  </a:cubicBezTo>
                  <a:cubicBezTo>
                    <a:pt x="15122" y="138124"/>
                    <a:pt x="11800" y="128218"/>
                    <a:pt x="11824" y="117836"/>
                  </a:cubicBezTo>
                  <a:cubicBezTo>
                    <a:pt x="11871" y="98679"/>
                    <a:pt x="20360" y="80569"/>
                    <a:pt x="14884" y="61388"/>
                  </a:cubicBezTo>
                  <a:cubicBezTo>
                    <a:pt x="12074" y="51530"/>
                    <a:pt x="9252" y="42577"/>
                    <a:pt x="9597" y="32385"/>
                  </a:cubicBezTo>
                  <a:cubicBezTo>
                    <a:pt x="9966" y="21538"/>
                    <a:pt x="12526" y="10835"/>
                    <a:pt x="13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461340" y="-162672"/>
              <a:ext cx="797784" cy="5431178"/>
            </a:xfrm>
            <a:custGeom>
              <a:avLst/>
              <a:gdLst/>
              <a:ahLst/>
              <a:cxnLst/>
              <a:rect l="l" t="t" r="r" b="b"/>
              <a:pathLst>
                <a:path w="22373" h="160496" extrusionOk="0">
                  <a:moveTo>
                    <a:pt x="13740" y="0"/>
                  </a:moveTo>
                  <a:cubicBezTo>
                    <a:pt x="15955" y="9632"/>
                    <a:pt x="10561" y="17193"/>
                    <a:pt x="5906" y="26753"/>
                  </a:cubicBezTo>
                  <a:cubicBezTo>
                    <a:pt x="0" y="38886"/>
                    <a:pt x="6870" y="50482"/>
                    <a:pt x="10145" y="62472"/>
                  </a:cubicBezTo>
                  <a:cubicBezTo>
                    <a:pt x="12907" y="72557"/>
                    <a:pt x="8894" y="82034"/>
                    <a:pt x="11657" y="92083"/>
                  </a:cubicBezTo>
                  <a:cubicBezTo>
                    <a:pt x="14252" y="101548"/>
                    <a:pt x="15943" y="109347"/>
                    <a:pt x="13443" y="119003"/>
                  </a:cubicBezTo>
                  <a:cubicBezTo>
                    <a:pt x="10847" y="129028"/>
                    <a:pt x="8513" y="139196"/>
                    <a:pt x="7144" y="149376"/>
                  </a:cubicBezTo>
                  <a:cubicBezTo>
                    <a:pt x="6656" y="153055"/>
                    <a:pt x="6466" y="156781"/>
                    <a:pt x="6597" y="160496"/>
                  </a:cubicBezTo>
                  <a:lnTo>
                    <a:pt x="10633" y="160496"/>
                  </a:lnTo>
                  <a:cubicBezTo>
                    <a:pt x="10537" y="156293"/>
                    <a:pt x="10883" y="152090"/>
                    <a:pt x="11669" y="147971"/>
                  </a:cubicBezTo>
                  <a:cubicBezTo>
                    <a:pt x="13550" y="138017"/>
                    <a:pt x="16514" y="128242"/>
                    <a:pt x="17872" y="118241"/>
                  </a:cubicBezTo>
                  <a:cubicBezTo>
                    <a:pt x="19074" y="109359"/>
                    <a:pt x="18038" y="100822"/>
                    <a:pt x="17193" y="91964"/>
                  </a:cubicBezTo>
                  <a:cubicBezTo>
                    <a:pt x="16181" y="81260"/>
                    <a:pt x="17800" y="71556"/>
                    <a:pt x="13859" y="61043"/>
                  </a:cubicBezTo>
                  <a:cubicBezTo>
                    <a:pt x="9406" y="49197"/>
                    <a:pt x="2263" y="37147"/>
                    <a:pt x="9883" y="25241"/>
                  </a:cubicBezTo>
                  <a:cubicBezTo>
                    <a:pt x="15764" y="16061"/>
                    <a:pt x="22372" y="9430"/>
                    <a:pt x="19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336408" y="-162672"/>
              <a:ext cx="1344177" cy="5431178"/>
            </a:xfrm>
            <a:custGeom>
              <a:avLst/>
              <a:gdLst/>
              <a:ahLst/>
              <a:cxnLst/>
              <a:rect l="l" t="t" r="r" b="b"/>
              <a:pathLst>
                <a:path w="37696" h="160496" extrusionOk="0">
                  <a:moveTo>
                    <a:pt x="17883" y="0"/>
                  </a:moveTo>
                  <a:cubicBezTo>
                    <a:pt x="17788" y="10942"/>
                    <a:pt x="8859" y="19431"/>
                    <a:pt x="4632" y="30004"/>
                  </a:cubicBezTo>
                  <a:cubicBezTo>
                    <a:pt x="0" y="41577"/>
                    <a:pt x="10716" y="49673"/>
                    <a:pt x="19003" y="58376"/>
                  </a:cubicBezTo>
                  <a:cubicBezTo>
                    <a:pt x="23587" y="63186"/>
                    <a:pt x="28182" y="68449"/>
                    <a:pt x="28016" y="74652"/>
                  </a:cubicBezTo>
                  <a:cubicBezTo>
                    <a:pt x="27861" y="80153"/>
                    <a:pt x="25349" y="85737"/>
                    <a:pt x="23098" y="90892"/>
                  </a:cubicBezTo>
                  <a:cubicBezTo>
                    <a:pt x="18598" y="101239"/>
                    <a:pt x="10764" y="112609"/>
                    <a:pt x="10966" y="123765"/>
                  </a:cubicBezTo>
                  <a:cubicBezTo>
                    <a:pt x="11109" y="132552"/>
                    <a:pt x="18241" y="139565"/>
                    <a:pt x="22265" y="147423"/>
                  </a:cubicBezTo>
                  <a:cubicBezTo>
                    <a:pt x="24539" y="151876"/>
                    <a:pt x="25122" y="156186"/>
                    <a:pt x="24670" y="160496"/>
                  </a:cubicBezTo>
                  <a:lnTo>
                    <a:pt x="35231" y="160496"/>
                  </a:lnTo>
                  <a:cubicBezTo>
                    <a:pt x="35921" y="156876"/>
                    <a:pt x="35267" y="153162"/>
                    <a:pt x="32433" y="149268"/>
                  </a:cubicBezTo>
                  <a:cubicBezTo>
                    <a:pt x="26849" y="141577"/>
                    <a:pt x="15383" y="135671"/>
                    <a:pt x="14062" y="126361"/>
                  </a:cubicBezTo>
                  <a:cubicBezTo>
                    <a:pt x="12454" y="115002"/>
                    <a:pt x="23932" y="101798"/>
                    <a:pt x="29516" y="91797"/>
                  </a:cubicBezTo>
                  <a:cubicBezTo>
                    <a:pt x="32588" y="86308"/>
                    <a:pt x="36064" y="80379"/>
                    <a:pt x="36862" y="74342"/>
                  </a:cubicBezTo>
                  <a:cubicBezTo>
                    <a:pt x="37695" y="68068"/>
                    <a:pt x="32647" y="63127"/>
                    <a:pt x="27420" y="58745"/>
                  </a:cubicBezTo>
                  <a:cubicBezTo>
                    <a:pt x="18157" y="50971"/>
                    <a:pt x="4703" y="43827"/>
                    <a:pt x="8370" y="31956"/>
                  </a:cubicBezTo>
                  <a:cubicBezTo>
                    <a:pt x="11859" y="20693"/>
                    <a:pt x="21182" y="11442"/>
                    <a:pt x="22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268179" y="-162672"/>
              <a:ext cx="926011" cy="5431178"/>
            </a:xfrm>
            <a:custGeom>
              <a:avLst/>
              <a:gdLst/>
              <a:ahLst/>
              <a:cxnLst/>
              <a:rect l="l" t="t" r="r" b="b"/>
              <a:pathLst>
                <a:path w="25969" h="160496" extrusionOk="0">
                  <a:moveTo>
                    <a:pt x="18503" y="0"/>
                  </a:moveTo>
                  <a:cubicBezTo>
                    <a:pt x="22063" y="9192"/>
                    <a:pt x="15217" y="15300"/>
                    <a:pt x="8621" y="24205"/>
                  </a:cubicBezTo>
                  <a:cubicBezTo>
                    <a:pt x="1" y="35850"/>
                    <a:pt x="5704" y="47244"/>
                    <a:pt x="10728" y="59114"/>
                  </a:cubicBezTo>
                  <a:cubicBezTo>
                    <a:pt x="18634" y="77843"/>
                    <a:pt x="16848" y="98834"/>
                    <a:pt x="16086" y="118407"/>
                  </a:cubicBezTo>
                  <a:cubicBezTo>
                    <a:pt x="15717" y="127956"/>
                    <a:pt x="12693" y="137112"/>
                    <a:pt x="10657" y="146482"/>
                  </a:cubicBezTo>
                  <a:cubicBezTo>
                    <a:pt x="9609" y="151269"/>
                    <a:pt x="9288" y="155888"/>
                    <a:pt x="9407" y="160496"/>
                  </a:cubicBezTo>
                  <a:lnTo>
                    <a:pt x="15788" y="160496"/>
                  </a:lnTo>
                  <a:cubicBezTo>
                    <a:pt x="15646" y="156067"/>
                    <a:pt x="15788" y="151614"/>
                    <a:pt x="16443" y="147078"/>
                  </a:cubicBezTo>
                  <a:cubicBezTo>
                    <a:pt x="17741" y="138160"/>
                    <a:pt x="19825" y="129218"/>
                    <a:pt x="20313" y="120241"/>
                  </a:cubicBezTo>
                  <a:cubicBezTo>
                    <a:pt x="21396" y="100381"/>
                    <a:pt x="25968" y="78819"/>
                    <a:pt x="16991" y="59817"/>
                  </a:cubicBezTo>
                  <a:cubicBezTo>
                    <a:pt x="11478" y="48113"/>
                    <a:pt x="4799" y="37016"/>
                    <a:pt x="12621" y="25003"/>
                  </a:cubicBezTo>
                  <a:cubicBezTo>
                    <a:pt x="18539" y="15931"/>
                    <a:pt x="25909" y="9418"/>
                    <a:pt x="23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629341" y="-162672"/>
              <a:ext cx="1433358" cy="5431178"/>
            </a:xfrm>
            <a:custGeom>
              <a:avLst/>
              <a:gdLst/>
              <a:ahLst/>
              <a:cxnLst/>
              <a:rect l="l" t="t" r="r" b="b"/>
              <a:pathLst>
                <a:path w="40197" h="160496" extrusionOk="0">
                  <a:moveTo>
                    <a:pt x="17681" y="0"/>
                  </a:moveTo>
                  <a:cubicBezTo>
                    <a:pt x="15383" y="11525"/>
                    <a:pt x="6037" y="21122"/>
                    <a:pt x="3096" y="32659"/>
                  </a:cubicBezTo>
                  <a:cubicBezTo>
                    <a:pt x="1" y="44767"/>
                    <a:pt x="14205" y="51209"/>
                    <a:pt x="24063" y="58591"/>
                  </a:cubicBezTo>
                  <a:cubicBezTo>
                    <a:pt x="29564" y="62710"/>
                    <a:pt x="34826" y="67461"/>
                    <a:pt x="33933" y="73759"/>
                  </a:cubicBezTo>
                  <a:cubicBezTo>
                    <a:pt x="33052" y="79903"/>
                    <a:pt x="29099" y="85927"/>
                    <a:pt x="25718" y="91428"/>
                  </a:cubicBezTo>
                  <a:cubicBezTo>
                    <a:pt x="19622" y="101310"/>
                    <a:pt x="6573" y="115002"/>
                    <a:pt x="8359" y="126551"/>
                  </a:cubicBezTo>
                  <a:cubicBezTo>
                    <a:pt x="9883" y="136362"/>
                    <a:pt x="23361" y="141708"/>
                    <a:pt x="29814" y="149364"/>
                  </a:cubicBezTo>
                  <a:cubicBezTo>
                    <a:pt x="33100" y="153269"/>
                    <a:pt x="33874" y="156960"/>
                    <a:pt x="33088" y="160496"/>
                  </a:cubicBezTo>
                  <a:lnTo>
                    <a:pt x="38863" y="160496"/>
                  </a:lnTo>
                  <a:cubicBezTo>
                    <a:pt x="39708" y="156876"/>
                    <a:pt x="38958" y="153078"/>
                    <a:pt x="35719" y="149018"/>
                  </a:cubicBezTo>
                  <a:cubicBezTo>
                    <a:pt x="29219" y="140898"/>
                    <a:pt x="15562" y="135255"/>
                    <a:pt x="14229" y="124992"/>
                  </a:cubicBezTo>
                  <a:cubicBezTo>
                    <a:pt x="12728" y="113502"/>
                    <a:pt x="25242" y="100572"/>
                    <a:pt x="31397" y="90761"/>
                  </a:cubicBezTo>
                  <a:cubicBezTo>
                    <a:pt x="34719" y="85475"/>
                    <a:pt x="38767" y="79569"/>
                    <a:pt x="39470" y="73616"/>
                  </a:cubicBezTo>
                  <a:cubicBezTo>
                    <a:pt x="40196" y="67389"/>
                    <a:pt x="35172" y="62686"/>
                    <a:pt x="29695" y="58591"/>
                  </a:cubicBezTo>
                  <a:cubicBezTo>
                    <a:pt x="19872" y="51256"/>
                    <a:pt x="5787" y="44922"/>
                    <a:pt x="8383" y="32861"/>
                  </a:cubicBezTo>
                  <a:cubicBezTo>
                    <a:pt x="10883" y="21312"/>
                    <a:pt x="19658" y="11394"/>
                    <a:pt x="22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31565" y="-162672"/>
              <a:ext cx="1048284" cy="5431178"/>
            </a:xfrm>
            <a:custGeom>
              <a:avLst/>
              <a:gdLst/>
              <a:ahLst/>
              <a:cxnLst/>
              <a:rect l="l" t="t" r="r" b="b"/>
              <a:pathLst>
                <a:path w="29398" h="160496" extrusionOk="0">
                  <a:moveTo>
                    <a:pt x="18217" y="0"/>
                  </a:moveTo>
                  <a:cubicBezTo>
                    <a:pt x="20265" y="9823"/>
                    <a:pt x="12383" y="16847"/>
                    <a:pt x="7001" y="26277"/>
                  </a:cubicBezTo>
                  <a:cubicBezTo>
                    <a:pt x="1" y="38552"/>
                    <a:pt x="8299" y="49125"/>
                    <a:pt x="14598" y="60412"/>
                  </a:cubicBezTo>
                  <a:cubicBezTo>
                    <a:pt x="25397" y="79784"/>
                    <a:pt x="15431" y="100060"/>
                    <a:pt x="14669" y="120205"/>
                  </a:cubicBezTo>
                  <a:cubicBezTo>
                    <a:pt x="14157" y="133647"/>
                    <a:pt x="14276" y="147066"/>
                    <a:pt x="14395" y="160496"/>
                  </a:cubicBezTo>
                  <a:lnTo>
                    <a:pt x="24897" y="160496"/>
                  </a:lnTo>
                  <a:cubicBezTo>
                    <a:pt x="25099" y="155983"/>
                    <a:pt x="24778" y="151459"/>
                    <a:pt x="23587" y="146982"/>
                  </a:cubicBezTo>
                  <a:cubicBezTo>
                    <a:pt x="21384" y="138672"/>
                    <a:pt x="17419" y="130873"/>
                    <a:pt x="17539" y="122265"/>
                  </a:cubicBezTo>
                  <a:cubicBezTo>
                    <a:pt x="17669" y="111633"/>
                    <a:pt x="22658" y="101417"/>
                    <a:pt x="26028" y="91214"/>
                  </a:cubicBezTo>
                  <a:cubicBezTo>
                    <a:pt x="27683" y="86189"/>
                    <a:pt x="29338" y="80974"/>
                    <a:pt x="29361" y="75771"/>
                  </a:cubicBezTo>
                  <a:cubicBezTo>
                    <a:pt x="29397" y="69401"/>
                    <a:pt x="25670" y="63925"/>
                    <a:pt x="21551" y="58579"/>
                  </a:cubicBezTo>
                  <a:cubicBezTo>
                    <a:pt x="14264" y="49077"/>
                    <a:pt x="5132" y="40124"/>
                    <a:pt x="10395" y="28670"/>
                  </a:cubicBezTo>
                  <a:cubicBezTo>
                    <a:pt x="15062" y="18490"/>
                    <a:pt x="23777" y="10585"/>
                    <a:pt x="228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1">
  <p:cSld name="CUSTOM_20">
    <p:bg>
      <p:bgPr>
        <a:solidFill>
          <a:schemeClr val="dk1"/>
        </a:solidFill>
        <a:effectLst/>
      </p:bgPr>
    </p:bg>
    <p:spTree>
      <p:nvGrpSpPr>
        <p:cNvPr id="1" name="Shape 214"/>
        <p:cNvGrpSpPr/>
        <p:nvPr/>
      </p:nvGrpSpPr>
      <p:grpSpPr>
        <a:xfrm>
          <a:off x="0" y="0"/>
          <a:ext cx="0" cy="0"/>
          <a:chOff x="0" y="0"/>
          <a:chExt cx="0" cy="0"/>
        </a:xfrm>
      </p:grpSpPr>
      <p:sp>
        <p:nvSpPr>
          <p:cNvPr id="215" name="Google Shape;215;p17"/>
          <p:cNvSpPr txBox="1">
            <a:spLocks noGrp="1"/>
          </p:cNvSpPr>
          <p:nvPr>
            <p:ph type="subTitle" idx="1"/>
          </p:nvPr>
        </p:nvSpPr>
        <p:spPr>
          <a:xfrm>
            <a:off x="871275" y="829000"/>
            <a:ext cx="4638600" cy="183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2400"/>
              <a:buFont typeface="Lilita One"/>
              <a:buNone/>
              <a:defRPr sz="2800">
                <a:solidFill>
                  <a:schemeClr val="lt1"/>
                </a:solidFill>
                <a:latin typeface="Lilita One"/>
                <a:ea typeface="Lilita One"/>
                <a:cs typeface="Lilita One"/>
                <a:sym typeface="Lilita One"/>
              </a:defRPr>
            </a:lvl1pPr>
            <a:lvl2pPr lvl="1" algn="ctr" rtl="0">
              <a:lnSpc>
                <a:spcPct val="100000"/>
              </a:lnSpc>
              <a:spcBef>
                <a:spcPts val="0"/>
              </a:spcBef>
              <a:spcAft>
                <a:spcPts val="0"/>
              </a:spcAft>
              <a:buClr>
                <a:schemeClr val="lt1"/>
              </a:buClr>
              <a:buSzPts val="2100"/>
              <a:buNone/>
              <a:defRPr sz="2100">
                <a:solidFill>
                  <a:schemeClr val="lt1"/>
                </a:solidFill>
              </a:defRPr>
            </a:lvl2pPr>
            <a:lvl3pPr lvl="2" algn="ctr" rtl="0">
              <a:lnSpc>
                <a:spcPct val="100000"/>
              </a:lnSpc>
              <a:spcBef>
                <a:spcPts val="0"/>
              </a:spcBef>
              <a:spcAft>
                <a:spcPts val="0"/>
              </a:spcAft>
              <a:buClr>
                <a:schemeClr val="lt1"/>
              </a:buClr>
              <a:buSzPts val="2100"/>
              <a:buNone/>
              <a:defRPr sz="2100">
                <a:solidFill>
                  <a:schemeClr val="lt1"/>
                </a:solidFill>
              </a:defRPr>
            </a:lvl3pPr>
            <a:lvl4pPr lvl="3" algn="ctr" rtl="0">
              <a:lnSpc>
                <a:spcPct val="100000"/>
              </a:lnSpc>
              <a:spcBef>
                <a:spcPts val="0"/>
              </a:spcBef>
              <a:spcAft>
                <a:spcPts val="0"/>
              </a:spcAft>
              <a:buClr>
                <a:schemeClr val="lt1"/>
              </a:buClr>
              <a:buSzPts val="2100"/>
              <a:buNone/>
              <a:defRPr sz="2100">
                <a:solidFill>
                  <a:schemeClr val="lt1"/>
                </a:solidFill>
              </a:defRPr>
            </a:lvl4pPr>
            <a:lvl5pPr lvl="4" algn="ctr" rtl="0">
              <a:lnSpc>
                <a:spcPct val="100000"/>
              </a:lnSpc>
              <a:spcBef>
                <a:spcPts val="0"/>
              </a:spcBef>
              <a:spcAft>
                <a:spcPts val="0"/>
              </a:spcAft>
              <a:buClr>
                <a:schemeClr val="lt1"/>
              </a:buClr>
              <a:buSzPts val="2100"/>
              <a:buNone/>
              <a:defRPr sz="2100">
                <a:solidFill>
                  <a:schemeClr val="lt1"/>
                </a:solidFill>
              </a:defRPr>
            </a:lvl5pPr>
            <a:lvl6pPr lvl="5" algn="ctr" rtl="0">
              <a:lnSpc>
                <a:spcPct val="100000"/>
              </a:lnSpc>
              <a:spcBef>
                <a:spcPts val="0"/>
              </a:spcBef>
              <a:spcAft>
                <a:spcPts val="0"/>
              </a:spcAft>
              <a:buClr>
                <a:schemeClr val="lt1"/>
              </a:buClr>
              <a:buSzPts val="2100"/>
              <a:buNone/>
              <a:defRPr sz="2100">
                <a:solidFill>
                  <a:schemeClr val="lt1"/>
                </a:solidFill>
              </a:defRPr>
            </a:lvl6pPr>
            <a:lvl7pPr lvl="6" algn="ctr" rtl="0">
              <a:lnSpc>
                <a:spcPct val="100000"/>
              </a:lnSpc>
              <a:spcBef>
                <a:spcPts val="0"/>
              </a:spcBef>
              <a:spcAft>
                <a:spcPts val="0"/>
              </a:spcAft>
              <a:buClr>
                <a:schemeClr val="lt1"/>
              </a:buClr>
              <a:buSzPts val="2100"/>
              <a:buNone/>
              <a:defRPr sz="2100">
                <a:solidFill>
                  <a:schemeClr val="lt1"/>
                </a:solidFill>
              </a:defRPr>
            </a:lvl7pPr>
            <a:lvl8pPr lvl="7" algn="ctr" rtl="0">
              <a:lnSpc>
                <a:spcPct val="100000"/>
              </a:lnSpc>
              <a:spcBef>
                <a:spcPts val="0"/>
              </a:spcBef>
              <a:spcAft>
                <a:spcPts val="0"/>
              </a:spcAft>
              <a:buClr>
                <a:schemeClr val="lt1"/>
              </a:buClr>
              <a:buSzPts val="2100"/>
              <a:buNone/>
              <a:defRPr sz="2100">
                <a:solidFill>
                  <a:schemeClr val="lt1"/>
                </a:solidFill>
              </a:defRPr>
            </a:lvl8pPr>
            <a:lvl9pPr lvl="8" algn="ctr"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216" name="Google Shape;216;p17"/>
          <p:cNvSpPr txBox="1">
            <a:spLocks noGrp="1"/>
          </p:cNvSpPr>
          <p:nvPr>
            <p:ph type="title"/>
          </p:nvPr>
        </p:nvSpPr>
        <p:spPr>
          <a:xfrm>
            <a:off x="871600" y="2715350"/>
            <a:ext cx="4638600" cy="411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1pPr>
            <a:lvl2pPr lvl="1"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2pPr>
            <a:lvl3pPr lvl="2"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3pPr>
            <a:lvl4pPr lvl="3"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4pPr>
            <a:lvl5pPr lvl="4"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5pPr>
            <a:lvl6pPr lvl="5"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6pPr>
            <a:lvl7pPr lvl="6"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7pPr>
            <a:lvl8pPr lvl="7"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8pPr>
            <a:lvl9pPr lvl="8" algn="r" rtl="0">
              <a:spcBef>
                <a:spcPts val="0"/>
              </a:spcBef>
              <a:spcAft>
                <a:spcPts val="0"/>
              </a:spcAft>
              <a:buClr>
                <a:schemeClr val="lt1"/>
              </a:buClr>
              <a:buSzPts val="1800"/>
              <a:buFont typeface="Mulish"/>
              <a:buNone/>
              <a:defRPr sz="1800">
                <a:solidFill>
                  <a:schemeClr val="lt1"/>
                </a:solidFill>
                <a:latin typeface="Mulish"/>
                <a:ea typeface="Mulish"/>
                <a:cs typeface="Mulish"/>
                <a:sym typeface="Mulish"/>
              </a:defRPr>
            </a:lvl9pPr>
          </a:lstStyle>
          <a:p>
            <a:endParaRPr/>
          </a:p>
        </p:txBody>
      </p:sp>
      <p:grpSp>
        <p:nvGrpSpPr>
          <p:cNvPr id="217" name="Google Shape;217;p17"/>
          <p:cNvGrpSpPr/>
          <p:nvPr/>
        </p:nvGrpSpPr>
        <p:grpSpPr>
          <a:xfrm rot="9122183" flipH="1">
            <a:off x="3930861" y="-764650"/>
            <a:ext cx="9560057" cy="6156033"/>
            <a:chOff x="9889538" y="-782041"/>
            <a:chExt cx="7050666" cy="4540155"/>
          </a:xfrm>
        </p:grpSpPr>
        <p:sp>
          <p:nvSpPr>
            <p:cNvPr id="218" name="Google Shape;218;p17"/>
            <p:cNvSpPr/>
            <p:nvPr/>
          </p:nvSpPr>
          <p:spPr>
            <a:xfrm flipH="1">
              <a:off x="9889538" y="-782041"/>
              <a:ext cx="7050666" cy="4540155"/>
            </a:xfrm>
            <a:custGeom>
              <a:avLst/>
              <a:gdLst/>
              <a:ahLst/>
              <a:cxnLst/>
              <a:rect l="l" t="t" r="r" b="b"/>
              <a:pathLst>
                <a:path w="146037" h="94038" extrusionOk="0">
                  <a:moveTo>
                    <a:pt x="68933" y="651"/>
                  </a:moveTo>
                  <a:cubicBezTo>
                    <a:pt x="71300" y="651"/>
                    <a:pt x="73666" y="772"/>
                    <a:pt x="76022" y="1012"/>
                  </a:cubicBezTo>
                  <a:cubicBezTo>
                    <a:pt x="79457" y="1371"/>
                    <a:pt x="83040" y="1961"/>
                    <a:pt x="86223" y="3394"/>
                  </a:cubicBezTo>
                  <a:cubicBezTo>
                    <a:pt x="94126" y="6977"/>
                    <a:pt x="102009" y="10581"/>
                    <a:pt x="109554" y="14817"/>
                  </a:cubicBezTo>
                  <a:cubicBezTo>
                    <a:pt x="119523" y="20423"/>
                    <a:pt x="128818" y="27168"/>
                    <a:pt x="137227" y="34924"/>
                  </a:cubicBezTo>
                  <a:cubicBezTo>
                    <a:pt x="139208" y="36820"/>
                    <a:pt x="141485" y="39602"/>
                    <a:pt x="140578" y="42574"/>
                  </a:cubicBezTo>
                  <a:cubicBezTo>
                    <a:pt x="140199" y="43860"/>
                    <a:pt x="139208" y="44745"/>
                    <a:pt x="138323" y="45714"/>
                  </a:cubicBezTo>
                  <a:cubicBezTo>
                    <a:pt x="137122" y="46979"/>
                    <a:pt x="135689" y="48012"/>
                    <a:pt x="134108" y="48770"/>
                  </a:cubicBezTo>
                  <a:cubicBezTo>
                    <a:pt x="128691" y="51363"/>
                    <a:pt x="123317" y="54039"/>
                    <a:pt x="117985" y="56843"/>
                  </a:cubicBezTo>
                  <a:cubicBezTo>
                    <a:pt x="100281" y="66053"/>
                    <a:pt x="82956" y="75959"/>
                    <a:pt x="65358" y="85380"/>
                  </a:cubicBezTo>
                  <a:cubicBezTo>
                    <a:pt x="60600" y="87849"/>
                    <a:pt x="55218" y="89371"/>
                    <a:pt x="49843" y="89371"/>
                  </a:cubicBezTo>
                  <a:cubicBezTo>
                    <a:pt x="47694" y="89371"/>
                    <a:pt x="45545" y="89128"/>
                    <a:pt x="43438" y="88604"/>
                  </a:cubicBezTo>
                  <a:cubicBezTo>
                    <a:pt x="39360" y="87652"/>
                    <a:pt x="35205" y="87075"/>
                    <a:pt x="31050" y="87075"/>
                  </a:cubicBezTo>
                  <a:cubicBezTo>
                    <a:pt x="28676" y="87075"/>
                    <a:pt x="26303" y="87263"/>
                    <a:pt x="23943" y="87677"/>
                  </a:cubicBezTo>
                  <a:cubicBezTo>
                    <a:pt x="18800" y="88583"/>
                    <a:pt x="13932" y="90585"/>
                    <a:pt x="9000" y="92145"/>
                  </a:cubicBezTo>
                  <a:cubicBezTo>
                    <a:pt x="8605" y="92249"/>
                    <a:pt x="8270" y="92297"/>
                    <a:pt x="7988" y="92297"/>
                  </a:cubicBezTo>
                  <a:cubicBezTo>
                    <a:pt x="5295" y="92297"/>
                    <a:pt x="7459" y="87927"/>
                    <a:pt x="8241" y="86286"/>
                  </a:cubicBezTo>
                  <a:cubicBezTo>
                    <a:pt x="11129" y="80300"/>
                    <a:pt x="13068" y="73830"/>
                    <a:pt x="12920" y="67128"/>
                  </a:cubicBezTo>
                  <a:cubicBezTo>
                    <a:pt x="12920" y="64303"/>
                    <a:pt x="12478" y="61521"/>
                    <a:pt x="11635" y="58824"/>
                  </a:cubicBezTo>
                  <a:cubicBezTo>
                    <a:pt x="10370" y="55135"/>
                    <a:pt x="8895" y="51510"/>
                    <a:pt x="7251" y="47970"/>
                  </a:cubicBezTo>
                  <a:cubicBezTo>
                    <a:pt x="5733" y="44555"/>
                    <a:pt x="4195" y="40804"/>
                    <a:pt x="3984" y="37031"/>
                  </a:cubicBezTo>
                  <a:cubicBezTo>
                    <a:pt x="3562" y="28664"/>
                    <a:pt x="1413" y="20508"/>
                    <a:pt x="949" y="12140"/>
                  </a:cubicBezTo>
                  <a:cubicBezTo>
                    <a:pt x="964" y="9964"/>
                    <a:pt x="2283" y="9415"/>
                    <a:pt x="3909" y="9415"/>
                  </a:cubicBezTo>
                  <a:cubicBezTo>
                    <a:pt x="4520" y="9415"/>
                    <a:pt x="5173" y="9492"/>
                    <a:pt x="5818" y="9590"/>
                  </a:cubicBezTo>
                  <a:cubicBezTo>
                    <a:pt x="6645" y="9732"/>
                    <a:pt x="7473" y="9791"/>
                    <a:pt x="8301" y="9791"/>
                  </a:cubicBezTo>
                  <a:cubicBezTo>
                    <a:pt x="10801" y="9791"/>
                    <a:pt x="13295" y="9249"/>
                    <a:pt x="15765" y="8789"/>
                  </a:cubicBezTo>
                  <a:cubicBezTo>
                    <a:pt x="19391" y="8115"/>
                    <a:pt x="22995" y="7377"/>
                    <a:pt x="26641" y="6703"/>
                  </a:cubicBezTo>
                  <a:cubicBezTo>
                    <a:pt x="31425" y="5839"/>
                    <a:pt x="36188" y="4785"/>
                    <a:pt x="40973" y="3921"/>
                  </a:cubicBezTo>
                  <a:cubicBezTo>
                    <a:pt x="48054" y="2656"/>
                    <a:pt x="55178" y="1666"/>
                    <a:pt x="62323" y="970"/>
                  </a:cubicBezTo>
                  <a:cubicBezTo>
                    <a:pt x="64519" y="757"/>
                    <a:pt x="66726" y="651"/>
                    <a:pt x="68933" y="651"/>
                  </a:cubicBezTo>
                  <a:close/>
                  <a:moveTo>
                    <a:pt x="76471" y="0"/>
                  </a:moveTo>
                  <a:cubicBezTo>
                    <a:pt x="75633" y="0"/>
                    <a:pt x="74795" y="14"/>
                    <a:pt x="73957" y="43"/>
                  </a:cubicBezTo>
                  <a:cubicBezTo>
                    <a:pt x="59962" y="485"/>
                    <a:pt x="46115" y="2066"/>
                    <a:pt x="32268" y="4174"/>
                  </a:cubicBezTo>
                  <a:cubicBezTo>
                    <a:pt x="28053" y="4827"/>
                    <a:pt x="23753" y="5185"/>
                    <a:pt x="19496" y="5628"/>
                  </a:cubicBezTo>
                  <a:cubicBezTo>
                    <a:pt x="16292" y="5955"/>
                    <a:pt x="13074" y="6268"/>
                    <a:pt x="9854" y="6268"/>
                  </a:cubicBezTo>
                  <a:cubicBezTo>
                    <a:pt x="9134" y="6268"/>
                    <a:pt x="8414" y="6253"/>
                    <a:pt x="7693" y="6218"/>
                  </a:cubicBezTo>
                  <a:cubicBezTo>
                    <a:pt x="7554" y="6214"/>
                    <a:pt x="7415" y="6213"/>
                    <a:pt x="7276" y="6213"/>
                  </a:cubicBezTo>
                  <a:cubicBezTo>
                    <a:pt x="5754" y="6213"/>
                    <a:pt x="4250" y="6424"/>
                    <a:pt x="2783" y="6829"/>
                  </a:cubicBezTo>
                  <a:cubicBezTo>
                    <a:pt x="1729" y="7124"/>
                    <a:pt x="1012" y="7862"/>
                    <a:pt x="886" y="8979"/>
                  </a:cubicBezTo>
                  <a:cubicBezTo>
                    <a:pt x="1" y="16356"/>
                    <a:pt x="1265" y="23669"/>
                    <a:pt x="1265" y="31024"/>
                  </a:cubicBezTo>
                  <a:cubicBezTo>
                    <a:pt x="1265" y="34902"/>
                    <a:pt x="3204" y="39012"/>
                    <a:pt x="4743" y="42469"/>
                  </a:cubicBezTo>
                  <a:cubicBezTo>
                    <a:pt x="6471" y="46368"/>
                    <a:pt x="8157" y="50309"/>
                    <a:pt x="9506" y="54377"/>
                  </a:cubicBezTo>
                  <a:cubicBezTo>
                    <a:pt x="10496" y="57369"/>
                    <a:pt x="11529" y="60510"/>
                    <a:pt x="11656" y="63671"/>
                  </a:cubicBezTo>
                  <a:cubicBezTo>
                    <a:pt x="11951" y="71153"/>
                    <a:pt x="9738" y="78319"/>
                    <a:pt x="6387" y="84916"/>
                  </a:cubicBezTo>
                  <a:cubicBezTo>
                    <a:pt x="5880" y="85909"/>
                    <a:pt x="2160" y="92939"/>
                    <a:pt x="5243" y="92939"/>
                  </a:cubicBezTo>
                  <a:cubicBezTo>
                    <a:pt x="5367" y="92939"/>
                    <a:pt x="5502" y="92927"/>
                    <a:pt x="5649" y="92904"/>
                  </a:cubicBezTo>
                  <a:cubicBezTo>
                    <a:pt x="10054" y="92398"/>
                    <a:pt x="14396" y="90859"/>
                    <a:pt x="18822" y="90627"/>
                  </a:cubicBezTo>
                  <a:cubicBezTo>
                    <a:pt x="19320" y="90603"/>
                    <a:pt x="19818" y="90591"/>
                    <a:pt x="20313" y="90591"/>
                  </a:cubicBezTo>
                  <a:cubicBezTo>
                    <a:pt x="24991" y="90591"/>
                    <a:pt x="29529" y="91646"/>
                    <a:pt x="33912" y="93304"/>
                  </a:cubicBezTo>
                  <a:cubicBezTo>
                    <a:pt x="35321" y="93841"/>
                    <a:pt x="36853" y="94037"/>
                    <a:pt x="38395" y="94037"/>
                  </a:cubicBezTo>
                  <a:cubicBezTo>
                    <a:pt x="40060" y="94037"/>
                    <a:pt x="41738" y="93809"/>
                    <a:pt x="43291" y="93536"/>
                  </a:cubicBezTo>
                  <a:cubicBezTo>
                    <a:pt x="47654" y="92798"/>
                    <a:pt x="51869" y="91850"/>
                    <a:pt x="55915" y="90058"/>
                  </a:cubicBezTo>
                  <a:cubicBezTo>
                    <a:pt x="76001" y="81017"/>
                    <a:pt x="96171" y="72123"/>
                    <a:pt x="116741" y="64282"/>
                  </a:cubicBezTo>
                  <a:cubicBezTo>
                    <a:pt x="123296" y="61795"/>
                    <a:pt x="129872" y="59414"/>
                    <a:pt x="136511" y="57138"/>
                  </a:cubicBezTo>
                  <a:cubicBezTo>
                    <a:pt x="140051" y="55873"/>
                    <a:pt x="143592" y="53829"/>
                    <a:pt x="145046" y="50161"/>
                  </a:cubicBezTo>
                  <a:cubicBezTo>
                    <a:pt x="145573" y="48855"/>
                    <a:pt x="146037" y="47653"/>
                    <a:pt x="145868" y="46199"/>
                  </a:cubicBezTo>
                  <a:cubicBezTo>
                    <a:pt x="145658" y="44471"/>
                    <a:pt x="144772" y="42953"/>
                    <a:pt x="143761" y="41584"/>
                  </a:cubicBezTo>
                  <a:cubicBezTo>
                    <a:pt x="131642" y="25777"/>
                    <a:pt x="115561" y="14543"/>
                    <a:pt x="98826" y="4174"/>
                  </a:cubicBezTo>
                  <a:cubicBezTo>
                    <a:pt x="95876" y="2361"/>
                    <a:pt x="92230" y="1602"/>
                    <a:pt x="88879" y="1012"/>
                  </a:cubicBezTo>
                  <a:cubicBezTo>
                    <a:pt x="84774" y="346"/>
                    <a:pt x="80627" y="0"/>
                    <a:pt x="764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flipH="1">
              <a:off x="10444082" y="-701655"/>
              <a:ext cx="6433020" cy="4322798"/>
            </a:xfrm>
            <a:custGeom>
              <a:avLst/>
              <a:gdLst/>
              <a:ahLst/>
              <a:cxnLst/>
              <a:rect l="l" t="t" r="r" b="b"/>
              <a:pathLst>
                <a:path w="133244" h="89536" extrusionOk="0">
                  <a:moveTo>
                    <a:pt x="53722" y="1540"/>
                  </a:moveTo>
                  <a:cubicBezTo>
                    <a:pt x="56789" y="1540"/>
                    <a:pt x="59840" y="1868"/>
                    <a:pt x="62723" y="2593"/>
                  </a:cubicBezTo>
                  <a:cubicBezTo>
                    <a:pt x="71575" y="4806"/>
                    <a:pt x="80448" y="7019"/>
                    <a:pt x="89131" y="9780"/>
                  </a:cubicBezTo>
                  <a:cubicBezTo>
                    <a:pt x="99585" y="13068"/>
                    <a:pt x="109680" y="17367"/>
                    <a:pt x="119291" y="22594"/>
                  </a:cubicBezTo>
                  <a:cubicBezTo>
                    <a:pt x="121715" y="23985"/>
                    <a:pt x="124792" y="25798"/>
                    <a:pt x="125783" y="28601"/>
                  </a:cubicBezTo>
                  <a:cubicBezTo>
                    <a:pt x="126562" y="30793"/>
                    <a:pt x="125129" y="32542"/>
                    <a:pt x="123274" y="33554"/>
                  </a:cubicBezTo>
                  <a:cubicBezTo>
                    <a:pt x="121125" y="34734"/>
                    <a:pt x="119396" y="36525"/>
                    <a:pt x="117605" y="38169"/>
                  </a:cubicBezTo>
                  <a:cubicBezTo>
                    <a:pt x="115940" y="39708"/>
                    <a:pt x="114275" y="41267"/>
                    <a:pt x="112631" y="42827"/>
                  </a:cubicBezTo>
                  <a:cubicBezTo>
                    <a:pt x="109533" y="45778"/>
                    <a:pt x="106456" y="48770"/>
                    <a:pt x="103358" y="51721"/>
                  </a:cubicBezTo>
                  <a:cubicBezTo>
                    <a:pt x="95644" y="59098"/>
                    <a:pt x="87740" y="66242"/>
                    <a:pt x="79457" y="72987"/>
                  </a:cubicBezTo>
                  <a:cubicBezTo>
                    <a:pt x="74940" y="76648"/>
                    <a:pt x="68756" y="78671"/>
                    <a:pt x="62811" y="78671"/>
                  </a:cubicBezTo>
                  <a:cubicBezTo>
                    <a:pt x="61433" y="78671"/>
                    <a:pt x="60068" y="78562"/>
                    <a:pt x="58739" y="78340"/>
                  </a:cubicBezTo>
                  <a:cubicBezTo>
                    <a:pt x="54680" y="77696"/>
                    <a:pt x="50559" y="77265"/>
                    <a:pt x="46443" y="77265"/>
                  </a:cubicBezTo>
                  <a:cubicBezTo>
                    <a:pt x="45708" y="77265"/>
                    <a:pt x="44973" y="77279"/>
                    <a:pt x="44239" y="77307"/>
                  </a:cubicBezTo>
                  <a:cubicBezTo>
                    <a:pt x="40804" y="77434"/>
                    <a:pt x="37410" y="78214"/>
                    <a:pt x="34101" y="79120"/>
                  </a:cubicBezTo>
                  <a:cubicBezTo>
                    <a:pt x="27779" y="80890"/>
                    <a:pt x="21877" y="83715"/>
                    <a:pt x="16039" y="86707"/>
                  </a:cubicBezTo>
                  <a:cubicBezTo>
                    <a:pt x="15376" y="87031"/>
                    <a:pt x="14118" y="87764"/>
                    <a:pt x="13111" y="87764"/>
                  </a:cubicBezTo>
                  <a:cubicBezTo>
                    <a:pt x="12805" y="87764"/>
                    <a:pt x="12523" y="87696"/>
                    <a:pt x="12288" y="87529"/>
                  </a:cubicBezTo>
                  <a:cubicBezTo>
                    <a:pt x="11360" y="86855"/>
                    <a:pt x="12035" y="85232"/>
                    <a:pt x="12288" y="84452"/>
                  </a:cubicBezTo>
                  <a:lnTo>
                    <a:pt x="12309" y="84452"/>
                  </a:lnTo>
                  <a:cubicBezTo>
                    <a:pt x="15639" y="74842"/>
                    <a:pt x="15070" y="64746"/>
                    <a:pt x="10559" y="55599"/>
                  </a:cubicBezTo>
                  <a:cubicBezTo>
                    <a:pt x="9000" y="52501"/>
                    <a:pt x="7883" y="48792"/>
                    <a:pt x="7777" y="45335"/>
                  </a:cubicBezTo>
                  <a:cubicBezTo>
                    <a:pt x="7398" y="35872"/>
                    <a:pt x="3773" y="26683"/>
                    <a:pt x="1307" y="17641"/>
                  </a:cubicBezTo>
                  <a:cubicBezTo>
                    <a:pt x="1075" y="16693"/>
                    <a:pt x="738" y="15428"/>
                    <a:pt x="1307" y="14522"/>
                  </a:cubicBezTo>
                  <a:cubicBezTo>
                    <a:pt x="1792" y="13742"/>
                    <a:pt x="2740" y="13742"/>
                    <a:pt x="3604" y="13742"/>
                  </a:cubicBezTo>
                  <a:cubicBezTo>
                    <a:pt x="4064" y="13779"/>
                    <a:pt x="4524" y="13796"/>
                    <a:pt x="4986" y="13796"/>
                  </a:cubicBezTo>
                  <a:cubicBezTo>
                    <a:pt x="9310" y="13796"/>
                    <a:pt x="13701" y="12271"/>
                    <a:pt x="17662" y="10728"/>
                  </a:cubicBezTo>
                  <a:cubicBezTo>
                    <a:pt x="25713" y="7630"/>
                    <a:pt x="33933" y="5038"/>
                    <a:pt x="42300" y="2972"/>
                  </a:cubicBezTo>
                  <a:cubicBezTo>
                    <a:pt x="45927" y="2065"/>
                    <a:pt x="49838" y="1540"/>
                    <a:pt x="53722" y="1540"/>
                  </a:cubicBezTo>
                  <a:close/>
                  <a:moveTo>
                    <a:pt x="61092" y="0"/>
                  </a:moveTo>
                  <a:cubicBezTo>
                    <a:pt x="57624" y="0"/>
                    <a:pt x="54153" y="350"/>
                    <a:pt x="50878" y="886"/>
                  </a:cubicBezTo>
                  <a:cubicBezTo>
                    <a:pt x="40783" y="2614"/>
                    <a:pt x="30835" y="5059"/>
                    <a:pt x="20971" y="7799"/>
                  </a:cubicBezTo>
                  <a:cubicBezTo>
                    <a:pt x="16224" y="9114"/>
                    <a:pt x="11433" y="10955"/>
                    <a:pt x="6495" y="10955"/>
                  </a:cubicBezTo>
                  <a:cubicBezTo>
                    <a:pt x="5579" y="10955"/>
                    <a:pt x="4658" y="10891"/>
                    <a:pt x="3731" y="10749"/>
                  </a:cubicBezTo>
                  <a:cubicBezTo>
                    <a:pt x="3328" y="10704"/>
                    <a:pt x="2863" y="10642"/>
                    <a:pt x="2400" y="10642"/>
                  </a:cubicBezTo>
                  <a:cubicBezTo>
                    <a:pt x="1797" y="10642"/>
                    <a:pt x="1200" y="10747"/>
                    <a:pt x="759" y="11129"/>
                  </a:cubicBezTo>
                  <a:cubicBezTo>
                    <a:pt x="0" y="11824"/>
                    <a:pt x="127" y="13004"/>
                    <a:pt x="232" y="13953"/>
                  </a:cubicBezTo>
                  <a:cubicBezTo>
                    <a:pt x="1033" y="18400"/>
                    <a:pt x="2108" y="22805"/>
                    <a:pt x="3098" y="27210"/>
                  </a:cubicBezTo>
                  <a:cubicBezTo>
                    <a:pt x="4089" y="31636"/>
                    <a:pt x="5122" y="36104"/>
                    <a:pt x="5269" y="40614"/>
                  </a:cubicBezTo>
                  <a:cubicBezTo>
                    <a:pt x="5354" y="44239"/>
                    <a:pt x="6808" y="48012"/>
                    <a:pt x="8304" y="51257"/>
                  </a:cubicBezTo>
                  <a:cubicBezTo>
                    <a:pt x="9758" y="54398"/>
                    <a:pt x="11276" y="57517"/>
                    <a:pt x="12035" y="60910"/>
                  </a:cubicBezTo>
                  <a:cubicBezTo>
                    <a:pt x="12583" y="63292"/>
                    <a:pt x="12878" y="65716"/>
                    <a:pt x="12962" y="68160"/>
                  </a:cubicBezTo>
                  <a:cubicBezTo>
                    <a:pt x="13110" y="73998"/>
                    <a:pt x="11634" y="79668"/>
                    <a:pt x="9337" y="85000"/>
                  </a:cubicBezTo>
                  <a:cubicBezTo>
                    <a:pt x="8937" y="85949"/>
                    <a:pt x="7883" y="87909"/>
                    <a:pt x="8494" y="88984"/>
                  </a:cubicBezTo>
                  <a:cubicBezTo>
                    <a:pt x="8731" y="89394"/>
                    <a:pt x="9112" y="89535"/>
                    <a:pt x="9538" y="89535"/>
                  </a:cubicBezTo>
                  <a:cubicBezTo>
                    <a:pt x="10251" y="89535"/>
                    <a:pt x="11091" y="89139"/>
                    <a:pt x="11592" y="88941"/>
                  </a:cubicBezTo>
                  <a:cubicBezTo>
                    <a:pt x="17009" y="86560"/>
                    <a:pt x="22425" y="84094"/>
                    <a:pt x="28200" y="82724"/>
                  </a:cubicBezTo>
                  <a:cubicBezTo>
                    <a:pt x="31214" y="82007"/>
                    <a:pt x="34291" y="81544"/>
                    <a:pt x="37389" y="81354"/>
                  </a:cubicBezTo>
                  <a:cubicBezTo>
                    <a:pt x="38589" y="81274"/>
                    <a:pt x="39814" y="81194"/>
                    <a:pt x="41032" y="81194"/>
                  </a:cubicBezTo>
                  <a:cubicBezTo>
                    <a:pt x="41740" y="81194"/>
                    <a:pt x="42446" y="81221"/>
                    <a:pt x="43143" y="81291"/>
                  </a:cubicBezTo>
                  <a:cubicBezTo>
                    <a:pt x="45714" y="81544"/>
                    <a:pt x="48265" y="82134"/>
                    <a:pt x="50773" y="82745"/>
                  </a:cubicBezTo>
                  <a:cubicBezTo>
                    <a:pt x="52554" y="83205"/>
                    <a:pt x="54406" y="83417"/>
                    <a:pt x="56277" y="83417"/>
                  </a:cubicBezTo>
                  <a:cubicBezTo>
                    <a:pt x="61952" y="83417"/>
                    <a:pt x="67805" y="81462"/>
                    <a:pt x="72418" y="78530"/>
                  </a:cubicBezTo>
                  <a:cubicBezTo>
                    <a:pt x="91513" y="66095"/>
                    <a:pt x="109449" y="51974"/>
                    <a:pt x="128628" y="39645"/>
                  </a:cubicBezTo>
                  <a:cubicBezTo>
                    <a:pt x="130567" y="38338"/>
                    <a:pt x="133243" y="37031"/>
                    <a:pt x="133180" y="34291"/>
                  </a:cubicBezTo>
                  <a:cubicBezTo>
                    <a:pt x="133117" y="31341"/>
                    <a:pt x="130230" y="29043"/>
                    <a:pt x="128059" y="27484"/>
                  </a:cubicBezTo>
                  <a:cubicBezTo>
                    <a:pt x="118848" y="20992"/>
                    <a:pt x="108985" y="15513"/>
                    <a:pt x="98615" y="11087"/>
                  </a:cubicBezTo>
                  <a:cubicBezTo>
                    <a:pt x="90311" y="7588"/>
                    <a:pt x="81776" y="4679"/>
                    <a:pt x="73240" y="1792"/>
                  </a:cubicBezTo>
                  <a:cubicBezTo>
                    <a:pt x="69422" y="504"/>
                    <a:pt x="65258" y="0"/>
                    <a:pt x="61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flipH="1">
              <a:off x="10999688" y="-536923"/>
              <a:ext cx="5807215" cy="3954035"/>
            </a:xfrm>
            <a:custGeom>
              <a:avLst/>
              <a:gdLst/>
              <a:ahLst/>
              <a:cxnLst/>
              <a:rect l="l" t="t" r="r" b="b"/>
              <a:pathLst>
                <a:path w="120282" h="81898" extrusionOk="0">
                  <a:moveTo>
                    <a:pt x="40230" y="2184"/>
                  </a:moveTo>
                  <a:cubicBezTo>
                    <a:pt x="41527" y="2184"/>
                    <a:pt x="42814" y="2259"/>
                    <a:pt x="44071" y="2406"/>
                  </a:cubicBezTo>
                  <a:cubicBezTo>
                    <a:pt x="62807" y="4534"/>
                    <a:pt x="81396" y="6874"/>
                    <a:pt x="99480" y="12417"/>
                  </a:cubicBezTo>
                  <a:cubicBezTo>
                    <a:pt x="102178" y="13281"/>
                    <a:pt x="104960" y="14356"/>
                    <a:pt x="107025" y="16358"/>
                  </a:cubicBezTo>
                  <a:cubicBezTo>
                    <a:pt x="108226" y="17538"/>
                    <a:pt x="109217" y="19266"/>
                    <a:pt x="108121" y="20847"/>
                  </a:cubicBezTo>
                  <a:cubicBezTo>
                    <a:pt x="107257" y="22112"/>
                    <a:pt x="106287" y="23355"/>
                    <a:pt x="105592" y="24725"/>
                  </a:cubicBezTo>
                  <a:cubicBezTo>
                    <a:pt x="104896" y="26116"/>
                    <a:pt x="104201" y="27570"/>
                    <a:pt x="103526" y="28982"/>
                  </a:cubicBezTo>
                  <a:cubicBezTo>
                    <a:pt x="102241" y="31680"/>
                    <a:pt x="100976" y="34378"/>
                    <a:pt x="99627" y="37033"/>
                  </a:cubicBezTo>
                  <a:cubicBezTo>
                    <a:pt x="96065" y="44263"/>
                    <a:pt x="91977" y="51197"/>
                    <a:pt x="87403" y="57814"/>
                  </a:cubicBezTo>
                  <a:cubicBezTo>
                    <a:pt x="83715" y="63126"/>
                    <a:pt x="76465" y="65107"/>
                    <a:pt x="70332" y="65149"/>
                  </a:cubicBezTo>
                  <a:cubicBezTo>
                    <a:pt x="70210" y="65149"/>
                    <a:pt x="70089" y="65148"/>
                    <a:pt x="69967" y="65148"/>
                  </a:cubicBezTo>
                  <a:cubicBezTo>
                    <a:pt x="61278" y="65148"/>
                    <a:pt x="52553" y="65899"/>
                    <a:pt x="44176" y="68268"/>
                  </a:cubicBezTo>
                  <a:cubicBezTo>
                    <a:pt x="37094" y="70249"/>
                    <a:pt x="30498" y="73685"/>
                    <a:pt x="24238" y="77478"/>
                  </a:cubicBezTo>
                  <a:cubicBezTo>
                    <a:pt x="23521" y="77906"/>
                    <a:pt x="21057" y="79324"/>
                    <a:pt x="19478" y="79324"/>
                  </a:cubicBezTo>
                  <a:cubicBezTo>
                    <a:pt x="18642" y="79324"/>
                    <a:pt x="18054" y="78926"/>
                    <a:pt x="18105" y="77773"/>
                  </a:cubicBezTo>
                  <a:cubicBezTo>
                    <a:pt x="18147" y="70839"/>
                    <a:pt x="15723" y="64791"/>
                    <a:pt x="12625" y="58700"/>
                  </a:cubicBezTo>
                  <a:cubicBezTo>
                    <a:pt x="11318" y="56107"/>
                    <a:pt x="10981" y="52693"/>
                    <a:pt x="10939" y="49827"/>
                  </a:cubicBezTo>
                  <a:cubicBezTo>
                    <a:pt x="10623" y="40089"/>
                    <a:pt x="6534" y="30942"/>
                    <a:pt x="2951" y="22027"/>
                  </a:cubicBezTo>
                  <a:cubicBezTo>
                    <a:pt x="2445" y="20700"/>
                    <a:pt x="1139" y="17370"/>
                    <a:pt x="3415" y="16864"/>
                  </a:cubicBezTo>
                  <a:cubicBezTo>
                    <a:pt x="6639" y="16042"/>
                    <a:pt x="9653" y="14314"/>
                    <a:pt x="12541" y="12712"/>
                  </a:cubicBezTo>
                  <a:cubicBezTo>
                    <a:pt x="17704" y="9888"/>
                    <a:pt x="22805" y="6979"/>
                    <a:pt x="28179" y="4576"/>
                  </a:cubicBezTo>
                  <a:cubicBezTo>
                    <a:pt x="31882" y="2941"/>
                    <a:pt x="36109" y="2184"/>
                    <a:pt x="40230" y="2184"/>
                  </a:cubicBezTo>
                  <a:close/>
                  <a:moveTo>
                    <a:pt x="45836" y="0"/>
                  </a:moveTo>
                  <a:cubicBezTo>
                    <a:pt x="41736" y="0"/>
                    <a:pt x="37581" y="665"/>
                    <a:pt x="33786" y="1921"/>
                  </a:cubicBezTo>
                  <a:cubicBezTo>
                    <a:pt x="26978" y="4239"/>
                    <a:pt x="20550" y="7232"/>
                    <a:pt x="13953" y="10056"/>
                  </a:cubicBezTo>
                  <a:cubicBezTo>
                    <a:pt x="10370" y="11595"/>
                    <a:pt x="6513" y="13302"/>
                    <a:pt x="2551" y="13492"/>
                  </a:cubicBezTo>
                  <a:cubicBezTo>
                    <a:pt x="0" y="13555"/>
                    <a:pt x="759" y="16484"/>
                    <a:pt x="1244" y="18065"/>
                  </a:cubicBezTo>
                  <a:cubicBezTo>
                    <a:pt x="4363" y="27128"/>
                    <a:pt x="8326" y="36422"/>
                    <a:pt x="8684" y="46117"/>
                  </a:cubicBezTo>
                  <a:cubicBezTo>
                    <a:pt x="8768" y="49405"/>
                    <a:pt x="9717" y="52798"/>
                    <a:pt x="11023" y="55812"/>
                  </a:cubicBezTo>
                  <a:cubicBezTo>
                    <a:pt x="12688" y="59690"/>
                    <a:pt x="14143" y="63674"/>
                    <a:pt x="14775" y="67847"/>
                  </a:cubicBezTo>
                  <a:cubicBezTo>
                    <a:pt x="15323" y="71788"/>
                    <a:pt x="15154" y="75813"/>
                    <a:pt x="14290" y="79691"/>
                  </a:cubicBezTo>
                  <a:cubicBezTo>
                    <a:pt x="13881" y="81364"/>
                    <a:pt x="14496" y="81897"/>
                    <a:pt x="15451" y="81897"/>
                  </a:cubicBezTo>
                  <a:cubicBezTo>
                    <a:pt x="16662" y="81897"/>
                    <a:pt x="18420" y="81039"/>
                    <a:pt x="19327" y="80555"/>
                  </a:cubicBezTo>
                  <a:cubicBezTo>
                    <a:pt x="25524" y="77099"/>
                    <a:pt x="31825" y="74001"/>
                    <a:pt x="38612" y="71872"/>
                  </a:cubicBezTo>
                  <a:cubicBezTo>
                    <a:pt x="43773" y="70263"/>
                    <a:pt x="49328" y="69736"/>
                    <a:pt x="54838" y="69736"/>
                  </a:cubicBezTo>
                  <a:cubicBezTo>
                    <a:pt x="58059" y="69736"/>
                    <a:pt x="61265" y="69916"/>
                    <a:pt x="64367" y="70165"/>
                  </a:cubicBezTo>
                  <a:cubicBezTo>
                    <a:pt x="65066" y="70220"/>
                    <a:pt x="65777" y="70248"/>
                    <a:pt x="66495" y="70248"/>
                  </a:cubicBezTo>
                  <a:cubicBezTo>
                    <a:pt x="72634" y="70248"/>
                    <a:pt x="79277" y="68207"/>
                    <a:pt x="83504" y="63716"/>
                  </a:cubicBezTo>
                  <a:cubicBezTo>
                    <a:pt x="89890" y="56950"/>
                    <a:pt x="95876" y="49827"/>
                    <a:pt x="101440" y="42387"/>
                  </a:cubicBezTo>
                  <a:cubicBezTo>
                    <a:pt x="103632" y="39499"/>
                    <a:pt x="105760" y="36612"/>
                    <a:pt x="107910" y="33703"/>
                  </a:cubicBezTo>
                  <a:cubicBezTo>
                    <a:pt x="109048" y="32207"/>
                    <a:pt x="110186" y="30711"/>
                    <a:pt x="111346" y="29214"/>
                  </a:cubicBezTo>
                  <a:cubicBezTo>
                    <a:pt x="112547" y="27697"/>
                    <a:pt x="113917" y="26306"/>
                    <a:pt x="115413" y="25062"/>
                  </a:cubicBezTo>
                  <a:cubicBezTo>
                    <a:pt x="120282" y="21016"/>
                    <a:pt x="111303" y="16400"/>
                    <a:pt x="108479" y="15135"/>
                  </a:cubicBezTo>
                  <a:cubicBezTo>
                    <a:pt x="90565" y="7358"/>
                    <a:pt x="71153" y="3902"/>
                    <a:pt x="52016" y="530"/>
                  </a:cubicBezTo>
                  <a:cubicBezTo>
                    <a:pt x="50008" y="174"/>
                    <a:pt x="47929" y="0"/>
                    <a:pt x="45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flipH="1">
              <a:off x="11944962" y="-318408"/>
              <a:ext cx="4727626" cy="3471622"/>
            </a:xfrm>
            <a:custGeom>
              <a:avLst/>
              <a:gdLst/>
              <a:ahLst/>
              <a:cxnLst/>
              <a:rect l="l" t="t" r="r" b="b"/>
              <a:pathLst>
                <a:path w="97921" h="71906" extrusionOk="0">
                  <a:moveTo>
                    <a:pt x="29239" y="2453"/>
                  </a:moveTo>
                  <a:cubicBezTo>
                    <a:pt x="29294" y="2453"/>
                    <a:pt x="29348" y="2453"/>
                    <a:pt x="29402" y="2453"/>
                  </a:cubicBezTo>
                  <a:cubicBezTo>
                    <a:pt x="36968" y="2516"/>
                    <a:pt x="44534" y="2411"/>
                    <a:pt x="52080" y="2643"/>
                  </a:cubicBezTo>
                  <a:cubicBezTo>
                    <a:pt x="61227" y="2917"/>
                    <a:pt x="70332" y="3718"/>
                    <a:pt x="79373" y="5024"/>
                  </a:cubicBezTo>
                  <a:cubicBezTo>
                    <a:pt x="81944" y="5425"/>
                    <a:pt x="84600" y="5973"/>
                    <a:pt x="86918" y="7216"/>
                  </a:cubicBezTo>
                  <a:cubicBezTo>
                    <a:pt x="88141" y="7870"/>
                    <a:pt x="89722" y="8923"/>
                    <a:pt x="89743" y="10462"/>
                  </a:cubicBezTo>
                  <a:cubicBezTo>
                    <a:pt x="89785" y="14909"/>
                    <a:pt x="90143" y="19335"/>
                    <a:pt x="90038" y="23761"/>
                  </a:cubicBezTo>
                  <a:cubicBezTo>
                    <a:pt x="89890" y="29873"/>
                    <a:pt x="89089" y="35943"/>
                    <a:pt x="87635" y="41886"/>
                  </a:cubicBezTo>
                  <a:cubicBezTo>
                    <a:pt x="86328" y="47113"/>
                    <a:pt x="80343" y="49453"/>
                    <a:pt x="75580" y="50253"/>
                  </a:cubicBezTo>
                  <a:cubicBezTo>
                    <a:pt x="59772" y="52677"/>
                    <a:pt x="44766" y="57567"/>
                    <a:pt x="31256" y="66187"/>
                  </a:cubicBezTo>
                  <a:cubicBezTo>
                    <a:pt x="30138" y="66896"/>
                    <a:pt x="27393" y="68748"/>
                    <a:pt x="25384" y="68748"/>
                  </a:cubicBezTo>
                  <a:cubicBezTo>
                    <a:pt x="24705" y="68748"/>
                    <a:pt x="24110" y="68537"/>
                    <a:pt x="23690" y="67999"/>
                  </a:cubicBezTo>
                  <a:cubicBezTo>
                    <a:pt x="20739" y="64100"/>
                    <a:pt x="16756" y="61192"/>
                    <a:pt x="13279" y="57778"/>
                  </a:cubicBezTo>
                  <a:cubicBezTo>
                    <a:pt x="11635" y="56113"/>
                    <a:pt x="11845" y="52867"/>
                    <a:pt x="11972" y="50780"/>
                  </a:cubicBezTo>
                  <a:cubicBezTo>
                    <a:pt x="12499" y="41591"/>
                    <a:pt x="8157" y="33119"/>
                    <a:pt x="4174" y="25131"/>
                  </a:cubicBezTo>
                  <a:cubicBezTo>
                    <a:pt x="3499" y="23698"/>
                    <a:pt x="1961" y="20684"/>
                    <a:pt x="3415" y="19230"/>
                  </a:cubicBezTo>
                  <a:cubicBezTo>
                    <a:pt x="5291" y="17354"/>
                    <a:pt x="7061" y="15394"/>
                    <a:pt x="8937" y="13539"/>
                  </a:cubicBezTo>
                  <a:cubicBezTo>
                    <a:pt x="11824" y="10673"/>
                    <a:pt x="14880" y="7996"/>
                    <a:pt x="18084" y="5530"/>
                  </a:cubicBezTo>
                  <a:cubicBezTo>
                    <a:pt x="21159" y="3182"/>
                    <a:pt x="25463" y="2453"/>
                    <a:pt x="29239" y="2453"/>
                  </a:cubicBezTo>
                  <a:close/>
                  <a:moveTo>
                    <a:pt x="32923" y="0"/>
                  </a:moveTo>
                  <a:cubicBezTo>
                    <a:pt x="28889" y="0"/>
                    <a:pt x="24626" y="771"/>
                    <a:pt x="21161" y="2769"/>
                  </a:cubicBezTo>
                  <a:cubicBezTo>
                    <a:pt x="16967" y="5214"/>
                    <a:pt x="12983" y="7996"/>
                    <a:pt x="9063" y="10841"/>
                  </a:cubicBezTo>
                  <a:cubicBezTo>
                    <a:pt x="6724" y="12548"/>
                    <a:pt x="4427" y="14382"/>
                    <a:pt x="1876" y="15773"/>
                  </a:cubicBezTo>
                  <a:cubicBezTo>
                    <a:pt x="1" y="16785"/>
                    <a:pt x="1539" y="20073"/>
                    <a:pt x="2108" y="21379"/>
                  </a:cubicBezTo>
                  <a:cubicBezTo>
                    <a:pt x="5923" y="29810"/>
                    <a:pt x="10412" y="38893"/>
                    <a:pt x="10159" y="48378"/>
                  </a:cubicBezTo>
                  <a:cubicBezTo>
                    <a:pt x="10096" y="50907"/>
                    <a:pt x="10033" y="54131"/>
                    <a:pt x="11508" y="56323"/>
                  </a:cubicBezTo>
                  <a:cubicBezTo>
                    <a:pt x="14627" y="60939"/>
                    <a:pt x="17831" y="65407"/>
                    <a:pt x="19433" y="70803"/>
                  </a:cubicBezTo>
                  <a:cubicBezTo>
                    <a:pt x="19644" y="71609"/>
                    <a:pt x="20225" y="71906"/>
                    <a:pt x="20970" y="71906"/>
                  </a:cubicBezTo>
                  <a:cubicBezTo>
                    <a:pt x="22755" y="71906"/>
                    <a:pt x="25479" y="70197"/>
                    <a:pt x="26282" y="69707"/>
                  </a:cubicBezTo>
                  <a:cubicBezTo>
                    <a:pt x="32690" y="65723"/>
                    <a:pt x="39308" y="62351"/>
                    <a:pt x="46516" y="60075"/>
                  </a:cubicBezTo>
                  <a:cubicBezTo>
                    <a:pt x="54862" y="57440"/>
                    <a:pt x="63545" y="56092"/>
                    <a:pt x="72249" y="55438"/>
                  </a:cubicBezTo>
                  <a:cubicBezTo>
                    <a:pt x="77729" y="54974"/>
                    <a:pt x="84368" y="52825"/>
                    <a:pt x="86897" y="47450"/>
                  </a:cubicBezTo>
                  <a:cubicBezTo>
                    <a:pt x="89827" y="41128"/>
                    <a:pt x="92166" y="34531"/>
                    <a:pt x="93895" y="27786"/>
                  </a:cubicBezTo>
                  <a:cubicBezTo>
                    <a:pt x="95180" y="22834"/>
                    <a:pt x="96297" y="17839"/>
                    <a:pt x="97520" y="12886"/>
                  </a:cubicBezTo>
                  <a:cubicBezTo>
                    <a:pt x="97920" y="11284"/>
                    <a:pt x="96635" y="9872"/>
                    <a:pt x="95454" y="9029"/>
                  </a:cubicBezTo>
                  <a:cubicBezTo>
                    <a:pt x="93241" y="7448"/>
                    <a:pt x="90522" y="6689"/>
                    <a:pt x="87930" y="6078"/>
                  </a:cubicBezTo>
                  <a:cubicBezTo>
                    <a:pt x="70374" y="2179"/>
                    <a:pt x="52607" y="1104"/>
                    <a:pt x="34713" y="50"/>
                  </a:cubicBezTo>
                  <a:cubicBezTo>
                    <a:pt x="34124" y="18"/>
                    <a:pt x="33526" y="0"/>
                    <a:pt x="32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flipH="1">
              <a:off x="12463924" y="-129923"/>
              <a:ext cx="4010233" cy="2968834"/>
            </a:xfrm>
            <a:custGeom>
              <a:avLst/>
              <a:gdLst/>
              <a:ahLst/>
              <a:cxnLst/>
              <a:rect l="l" t="t" r="r" b="b"/>
              <a:pathLst>
                <a:path w="83062" h="61492" extrusionOk="0">
                  <a:moveTo>
                    <a:pt x="56422" y="868"/>
                  </a:moveTo>
                  <a:cubicBezTo>
                    <a:pt x="57440" y="868"/>
                    <a:pt x="58459" y="875"/>
                    <a:pt x="59477" y="889"/>
                  </a:cubicBezTo>
                  <a:cubicBezTo>
                    <a:pt x="61859" y="952"/>
                    <a:pt x="64261" y="1141"/>
                    <a:pt x="66559" y="1816"/>
                  </a:cubicBezTo>
                  <a:cubicBezTo>
                    <a:pt x="67950" y="2237"/>
                    <a:pt x="69594" y="2806"/>
                    <a:pt x="70458" y="4050"/>
                  </a:cubicBezTo>
                  <a:cubicBezTo>
                    <a:pt x="72587" y="7253"/>
                    <a:pt x="74757" y="10478"/>
                    <a:pt x="76443" y="13956"/>
                  </a:cubicBezTo>
                  <a:cubicBezTo>
                    <a:pt x="78593" y="18466"/>
                    <a:pt x="80132" y="23250"/>
                    <a:pt x="81038" y="28161"/>
                  </a:cubicBezTo>
                  <a:cubicBezTo>
                    <a:pt x="81818" y="32460"/>
                    <a:pt x="77561" y="35179"/>
                    <a:pt x="74083" y="36402"/>
                  </a:cubicBezTo>
                  <a:cubicBezTo>
                    <a:pt x="60784" y="40849"/>
                    <a:pt x="48159" y="47108"/>
                    <a:pt x="36567" y="55033"/>
                  </a:cubicBezTo>
                  <a:cubicBezTo>
                    <a:pt x="34776" y="56210"/>
                    <a:pt x="31958" y="58031"/>
                    <a:pt x="29483" y="58031"/>
                  </a:cubicBezTo>
                  <a:cubicBezTo>
                    <a:pt x="28989" y="58031"/>
                    <a:pt x="28509" y="57959"/>
                    <a:pt x="28053" y="57794"/>
                  </a:cubicBezTo>
                  <a:cubicBezTo>
                    <a:pt x="23268" y="56023"/>
                    <a:pt x="18189" y="55834"/>
                    <a:pt x="13257" y="54696"/>
                  </a:cubicBezTo>
                  <a:cubicBezTo>
                    <a:pt x="11318" y="54295"/>
                    <a:pt x="11487" y="51155"/>
                    <a:pt x="11571" y="49764"/>
                  </a:cubicBezTo>
                  <a:lnTo>
                    <a:pt x="11571" y="49743"/>
                  </a:lnTo>
                  <a:cubicBezTo>
                    <a:pt x="11824" y="45928"/>
                    <a:pt x="11255" y="42092"/>
                    <a:pt x="9864" y="38530"/>
                  </a:cubicBezTo>
                  <a:cubicBezTo>
                    <a:pt x="8431" y="34821"/>
                    <a:pt x="6429" y="31343"/>
                    <a:pt x="4426" y="27908"/>
                  </a:cubicBezTo>
                  <a:cubicBezTo>
                    <a:pt x="3520" y="26264"/>
                    <a:pt x="2256" y="23861"/>
                    <a:pt x="2993" y="21922"/>
                  </a:cubicBezTo>
                  <a:cubicBezTo>
                    <a:pt x="5017" y="16653"/>
                    <a:pt x="7314" y="11637"/>
                    <a:pt x="10623" y="7022"/>
                  </a:cubicBezTo>
                  <a:cubicBezTo>
                    <a:pt x="12351" y="4724"/>
                    <a:pt x="15576" y="3945"/>
                    <a:pt x="18273" y="3649"/>
                  </a:cubicBezTo>
                  <a:cubicBezTo>
                    <a:pt x="24322" y="3080"/>
                    <a:pt x="30329" y="2280"/>
                    <a:pt x="36378" y="1753"/>
                  </a:cubicBezTo>
                  <a:cubicBezTo>
                    <a:pt x="43037" y="1167"/>
                    <a:pt x="49727" y="868"/>
                    <a:pt x="56422" y="868"/>
                  </a:cubicBezTo>
                  <a:close/>
                  <a:moveTo>
                    <a:pt x="48930" y="1"/>
                  </a:moveTo>
                  <a:cubicBezTo>
                    <a:pt x="46530" y="1"/>
                    <a:pt x="44130" y="37"/>
                    <a:pt x="41731" y="109"/>
                  </a:cubicBezTo>
                  <a:cubicBezTo>
                    <a:pt x="34881" y="298"/>
                    <a:pt x="28032" y="783"/>
                    <a:pt x="21182" y="1078"/>
                  </a:cubicBezTo>
                  <a:cubicBezTo>
                    <a:pt x="18020" y="1205"/>
                    <a:pt x="14227" y="2006"/>
                    <a:pt x="11908" y="4345"/>
                  </a:cubicBezTo>
                  <a:cubicBezTo>
                    <a:pt x="7609" y="8687"/>
                    <a:pt x="4237" y="13513"/>
                    <a:pt x="1054" y="18698"/>
                  </a:cubicBezTo>
                  <a:cubicBezTo>
                    <a:pt x="0" y="20468"/>
                    <a:pt x="1412" y="23166"/>
                    <a:pt x="2234" y="24725"/>
                  </a:cubicBezTo>
                  <a:cubicBezTo>
                    <a:pt x="6281" y="32229"/>
                    <a:pt x="10264" y="39879"/>
                    <a:pt x="9674" y="48626"/>
                  </a:cubicBezTo>
                  <a:cubicBezTo>
                    <a:pt x="9569" y="50312"/>
                    <a:pt x="9295" y="53621"/>
                    <a:pt x="11108" y="54611"/>
                  </a:cubicBezTo>
                  <a:cubicBezTo>
                    <a:pt x="15281" y="56951"/>
                    <a:pt x="19896" y="58342"/>
                    <a:pt x="23859" y="61039"/>
                  </a:cubicBezTo>
                  <a:cubicBezTo>
                    <a:pt x="24353" y="61359"/>
                    <a:pt x="24914" y="61492"/>
                    <a:pt x="25509" y="61492"/>
                  </a:cubicBezTo>
                  <a:cubicBezTo>
                    <a:pt x="27780" y="61492"/>
                    <a:pt x="30554" y="59551"/>
                    <a:pt x="32057" y="58616"/>
                  </a:cubicBezTo>
                  <a:cubicBezTo>
                    <a:pt x="44808" y="50417"/>
                    <a:pt x="58697" y="44769"/>
                    <a:pt x="73430" y="41249"/>
                  </a:cubicBezTo>
                  <a:cubicBezTo>
                    <a:pt x="77518" y="40216"/>
                    <a:pt x="82703" y="37645"/>
                    <a:pt x="82872" y="32798"/>
                  </a:cubicBezTo>
                  <a:cubicBezTo>
                    <a:pt x="83061" y="27339"/>
                    <a:pt x="82556" y="21880"/>
                    <a:pt x="81396" y="16527"/>
                  </a:cubicBezTo>
                  <a:cubicBezTo>
                    <a:pt x="80532" y="12586"/>
                    <a:pt x="79183" y="8792"/>
                    <a:pt x="77940" y="4956"/>
                  </a:cubicBezTo>
                  <a:cubicBezTo>
                    <a:pt x="77434" y="3523"/>
                    <a:pt x="75790" y="2743"/>
                    <a:pt x="74483" y="2237"/>
                  </a:cubicBezTo>
                  <a:cubicBezTo>
                    <a:pt x="72144" y="1310"/>
                    <a:pt x="69594" y="931"/>
                    <a:pt x="67086" y="699"/>
                  </a:cubicBezTo>
                  <a:cubicBezTo>
                    <a:pt x="61048" y="231"/>
                    <a:pt x="54988" y="1"/>
                    <a:pt x="48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flipH="1">
              <a:off x="12622668" y="-56682"/>
              <a:ext cx="3632732" cy="2560337"/>
            </a:xfrm>
            <a:custGeom>
              <a:avLst/>
              <a:gdLst/>
              <a:ahLst/>
              <a:cxnLst/>
              <a:rect l="l" t="t" r="r" b="b"/>
              <a:pathLst>
                <a:path w="75243" h="53031" extrusionOk="0">
                  <a:moveTo>
                    <a:pt x="45555" y="944"/>
                  </a:moveTo>
                  <a:cubicBezTo>
                    <a:pt x="47895" y="944"/>
                    <a:pt x="50295" y="1283"/>
                    <a:pt x="52164" y="2470"/>
                  </a:cubicBezTo>
                  <a:cubicBezTo>
                    <a:pt x="59119" y="6980"/>
                    <a:pt x="65463" y="12312"/>
                    <a:pt x="70121" y="19246"/>
                  </a:cubicBezTo>
                  <a:cubicBezTo>
                    <a:pt x="72102" y="22113"/>
                    <a:pt x="69973" y="24937"/>
                    <a:pt x="67465" y="26454"/>
                  </a:cubicBezTo>
                  <a:cubicBezTo>
                    <a:pt x="57539" y="32103"/>
                    <a:pt x="48392" y="38910"/>
                    <a:pt x="39603" y="46181"/>
                  </a:cubicBezTo>
                  <a:cubicBezTo>
                    <a:pt x="37472" y="47878"/>
                    <a:pt x="34639" y="49556"/>
                    <a:pt x="31796" y="49556"/>
                  </a:cubicBezTo>
                  <a:cubicBezTo>
                    <a:pt x="31602" y="49556"/>
                    <a:pt x="31408" y="49549"/>
                    <a:pt x="31214" y="49532"/>
                  </a:cubicBezTo>
                  <a:cubicBezTo>
                    <a:pt x="30447" y="49478"/>
                    <a:pt x="29682" y="49453"/>
                    <a:pt x="28918" y="49453"/>
                  </a:cubicBezTo>
                  <a:cubicBezTo>
                    <a:pt x="23731" y="49453"/>
                    <a:pt x="18642" y="50606"/>
                    <a:pt x="13553" y="51598"/>
                  </a:cubicBezTo>
                  <a:cubicBezTo>
                    <a:pt x="13439" y="51609"/>
                    <a:pt x="13331" y="51615"/>
                    <a:pt x="13228" y="51615"/>
                  </a:cubicBezTo>
                  <a:cubicBezTo>
                    <a:pt x="11591" y="51615"/>
                    <a:pt x="11249" y="50236"/>
                    <a:pt x="11150" y="48689"/>
                  </a:cubicBezTo>
                  <a:lnTo>
                    <a:pt x="11150" y="48668"/>
                  </a:lnTo>
                  <a:cubicBezTo>
                    <a:pt x="11129" y="45591"/>
                    <a:pt x="10476" y="42535"/>
                    <a:pt x="9211" y="39711"/>
                  </a:cubicBezTo>
                  <a:cubicBezTo>
                    <a:pt x="7883" y="36802"/>
                    <a:pt x="6113" y="34126"/>
                    <a:pt x="4237" y="31533"/>
                  </a:cubicBezTo>
                  <a:cubicBezTo>
                    <a:pt x="3141" y="30058"/>
                    <a:pt x="2256" y="27993"/>
                    <a:pt x="2530" y="26096"/>
                  </a:cubicBezTo>
                  <a:cubicBezTo>
                    <a:pt x="3331" y="20953"/>
                    <a:pt x="3984" y="15790"/>
                    <a:pt x="5502" y="10774"/>
                  </a:cubicBezTo>
                  <a:cubicBezTo>
                    <a:pt x="6155" y="8624"/>
                    <a:pt x="8537" y="7675"/>
                    <a:pt x="10518" y="7212"/>
                  </a:cubicBezTo>
                  <a:cubicBezTo>
                    <a:pt x="20950" y="5020"/>
                    <a:pt x="31278" y="2364"/>
                    <a:pt x="41879" y="1163"/>
                  </a:cubicBezTo>
                  <a:cubicBezTo>
                    <a:pt x="43023" y="1044"/>
                    <a:pt x="44280" y="944"/>
                    <a:pt x="45555" y="944"/>
                  </a:cubicBezTo>
                  <a:close/>
                  <a:moveTo>
                    <a:pt x="50285" y="1"/>
                  </a:moveTo>
                  <a:cubicBezTo>
                    <a:pt x="49489" y="1"/>
                    <a:pt x="48726" y="24"/>
                    <a:pt x="48033" y="46"/>
                  </a:cubicBezTo>
                  <a:cubicBezTo>
                    <a:pt x="35788" y="657"/>
                    <a:pt x="23859" y="2891"/>
                    <a:pt x="11761" y="4683"/>
                  </a:cubicBezTo>
                  <a:cubicBezTo>
                    <a:pt x="9485" y="5062"/>
                    <a:pt x="6661" y="5926"/>
                    <a:pt x="5523" y="8160"/>
                  </a:cubicBezTo>
                  <a:cubicBezTo>
                    <a:pt x="3141" y="13029"/>
                    <a:pt x="1771" y="18171"/>
                    <a:pt x="486" y="23398"/>
                  </a:cubicBezTo>
                  <a:cubicBezTo>
                    <a:pt x="1" y="25379"/>
                    <a:pt x="1097" y="27571"/>
                    <a:pt x="2087" y="29194"/>
                  </a:cubicBezTo>
                  <a:cubicBezTo>
                    <a:pt x="4005" y="32229"/>
                    <a:pt x="5923" y="35243"/>
                    <a:pt x="7293" y="38573"/>
                  </a:cubicBezTo>
                  <a:cubicBezTo>
                    <a:pt x="8642" y="41819"/>
                    <a:pt x="9148" y="45212"/>
                    <a:pt x="9042" y="48732"/>
                  </a:cubicBezTo>
                  <a:cubicBezTo>
                    <a:pt x="9021" y="50144"/>
                    <a:pt x="9106" y="52631"/>
                    <a:pt x="11066" y="52631"/>
                  </a:cubicBezTo>
                  <a:cubicBezTo>
                    <a:pt x="14198" y="52595"/>
                    <a:pt x="17296" y="52383"/>
                    <a:pt x="20399" y="52383"/>
                  </a:cubicBezTo>
                  <a:cubicBezTo>
                    <a:pt x="22766" y="52383"/>
                    <a:pt x="25136" y="52506"/>
                    <a:pt x="27526" y="52926"/>
                  </a:cubicBezTo>
                  <a:cubicBezTo>
                    <a:pt x="27887" y="52997"/>
                    <a:pt x="28252" y="53030"/>
                    <a:pt x="28620" y="53030"/>
                  </a:cubicBezTo>
                  <a:cubicBezTo>
                    <a:pt x="31286" y="53030"/>
                    <a:pt x="34086" y="51293"/>
                    <a:pt x="36104" y="49849"/>
                  </a:cubicBezTo>
                  <a:cubicBezTo>
                    <a:pt x="46389" y="42240"/>
                    <a:pt x="57286" y="35622"/>
                    <a:pt x="69025" y="30438"/>
                  </a:cubicBezTo>
                  <a:cubicBezTo>
                    <a:pt x="71955" y="29068"/>
                    <a:pt x="75243" y="26222"/>
                    <a:pt x="73683" y="22618"/>
                  </a:cubicBezTo>
                  <a:cubicBezTo>
                    <a:pt x="71934" y="18361"/>
                    <a:pt x="69615" y="14357"/>
                    <a:pt x="66791" y="10710"/>
                  </a:cubicBezTo>
                  <a:cubicBezTo>
                    <a:pt x="64388" y="7633"/>
                    <a:pt x="61606" y="4936"/>
                    <a:pt x="58782" y="2238"/>
                  </a:cubicBezTo>
                  <a:cubicBezTo>
                    <a:pt x="56720" y="325"/>
                    <a:pt x="53266" y="1"/>
                    <a:pt x="50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flipH="1">
              <a:off x="12963573" y="52093"/>
              <a:ext cx="3075098" cy="2318550"/>
            </a:xfrm>
            <a:custGeom>
              <a:avLst/>
              <a:gdLst/>
              <a:ahLst/>
              <a:cxnLst/>
              <a:rect l="l" t="t" r="r" b="b"/>
              <a:pathLst>
                <a:path w="63693" h="48023" extrusionOk="0">
                  <a:moveTo>
                    <a:pt x="32911" y="1541"/>
                  </a:moveTo>
                  <a:cubicBezTo>
                    <a:pt x="34269" y="1541"/>
                    <a:pt x="35613" y="1729"/>
                    <a:pt x="36863" y="2198"/>
                  </a:cubicBezTo>
                  <a:cubicBezTo>
                    <a:pt x="44050" y="4917"/>
                    <a:pt x="50963" y="8183"/>
                    <a:pt x="57223" y="12652"/>
                  </a:cubicBezTo>
                  <a:cubicBezTo>
                    <a:pt x="59204" y="14232"/>
                    <a:pt x="59204" y="16150"/>
                    <a:pt x="57497" y="17963"/>
                  </a:cubicBezTo>
                  <a:cubicBezTo>
                    <a:pt x="51279" y="23885"/>
                    <a:pt x="45652" y="30376"/>
                    <a:pt x="39940" y="36762"/>
                  </a:cubicBezTo>
                  <a:cubicBezTo>
                    <a:pt x="38128" y="38786"/>
                    <a:pt x="35430" y="40303"/>
                    <a:pt x="32711" y="40535"/>
                  </a:cubicBezTo>
                  <a:cubicBezTo>
                    <a:pt x="26346" y="41420"/>
                    <a:pt x="20234" y="43549"/>
                    <a:pt x="14354" y="46078"/>
                  </a:cubicBezTo>
                  <a:cubicBezTo>
                    <a:pt x="13904" y="46237"/>
                    <a:pt x="13455" y="46335"/>
                    <a:pt x="13042" y="46335"/>
                  </a:cubicBezTo>
                  <a:cubicBezTo>
                    <a:pt x="12196" y="46335"/>
                    <a:pt x="11503" y="45925"/>
                    <a:pt x="11277" y="44792"/>
                  </a:cubicBezTo>
                  <a:cubicBezTo>
                    <a:pt x="10160" y="40050"/>
                    <a:pt x="7125" y="36109"/>
                    <a:pt x="3921" y="32526"/>
                  </a:cubicBezTo>
                  <a:cubicBezTo>
                    <a:pt x="2846" y="31304"/>
                    <a:pt x="2130" y="29576"/>
                    <a:pt x="2235" y="27953"/>
                  </a:cubicBezTo>
                  <a:cubicBezTo>
                    <a:pt x="2446" y="23084"/>
                    <a:pt x="2235" y="18216"/>
                    <a:pt x="2319" y="13368"/>
                  </a:cubicBezTo>
                  <a:cubicBezTo>
                    <a:pt x="2383" y="11534"/>
                    <a:pt x="3858" y="10460"/>
                    <a:pt x="5396" y="9827"/>
                  </a:cubicBezTo>
                  <a:cubicBezTo>
                    <a:pt x="12963" y="7066"/>
                    <a:pt x="20466" y="4242"/>
                    <a:pt x="28264" y="2156"/>
                  </a:cubicBezTo>
                  <a:cubicBezTo>
                    <a:pt x="29746" y="1794"/>
                    <a:pt x="31337" y="1541"/>
                    <a:pt x="32911" y="1541"/>
                  </a:cubicBezTo>
                  <a:close/>
                  <a:moveTo>
                    <a:pt x="36767" y="0"/>
                  </a:moveTo>
                  <a:cubicBezTo>
                    <a:pt x="35269" y="0"/>
                    <a:pt x="33766" y="188"/>
                    <a:pt x="32395" y="427"/>
                  </a:cubicBezTo>
                  <a:cubicBezTo>
                    <a:pt x="23248" y="2219"/>
                    <a:pt x="14396" y="4938"/>
                    <a:pt x="5439" y="7446"/>
                  </a:cubicBezTo>
                  <a:cubicBezTo>
                    <a:pt x="3753" y="7994"/>
                    <a:pt x="1729" y="9026"/>
                    <a:pt x="1476" y="11029"/>
                  </a:cubicBezTo>
                  <a:cubicBezTo>
                    <a:pt x="739" y="16024"/>
                    <a:pt x="591" y="21103"/>
                    <a:pt x="149" y="26140"/>
                  </a:cubicBezTo>
                  <a:cubicBezTo>
                    <a:pt x="1" y="27889"/>
                    <a:pt x="781" y="29786"/>
                    <a:pt x="1877" y="31135"/>
                  </a:cubicBezTo>
                  <a:cubicBezTo>
                    <a:pt x="5354" y="35540"/>
                    <a:pt x="8305" y="40156"/>
                    <a:pt x="8937" y="45846"/>
                  </a:cubicBezTo>
                  <a:cubicBezTo>
                    <a:pt x="9145" y="47234"/>
                    <a:pt x="9697" y="48022"/>
                    <a:pt x="10861" y="48022"/>
                  </a:cubicBezTo>
                  <a:cubicBezTo>
                    <a:pt x="11111" y="48022"/>
                    <a:pt x="11389" y="47986"/>
                    <a:pt x="11698" y="47912"/>
                  </a:cubicBezTo>
                  <a:cubicBezTo>
                    <a:pt x="17557" y="45973"/>
                    <a:pt x="23754" y="43992"/>
                    <a:pt x="29971" y="43907"/>
                  </a:cubicBezTo>
                  <a:cubicBezTo>
                    <a:pt x="32922" y="43907"/>
                    <a:pt x="35767" y="42242"/>
                    <a:pt x="37896" y="40303"/>
                  </a:cubicBezTo>
                  <a:cubicBezTo>
                    <a:pt x="45146" y="33454"/>
                    <a:pt x="52502" y="26709"/>
                    <a:pt x="60553" y="20808"/>
                  </a:cubicBezTo>
                  <a:cubicBezTo>
                    <a:pt x="62681" y="19143"/>
                    <a:pt x="63693" y="16508"/>
                    <a:pt x="61522" y="14359"/>
                  </a:cubicBezTo>
                  <a:cubicBezTo>
                    <a:pt x="55789" y="8774"/>
                    <a:pt x="49066" y="4558"/>
                    <a:pt x="41900" y="1039"/>
                  </a:cubicBezTo>
                  <a:cubicBezTo>
                    <a:pt x="40350" y="269"/>
                    <a:pt x="38561" y="0"/>
                    <a:pt x="367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flipH="1">
              <a:off x="13355317" y="208858"/>
              <a:ext cx="2521520" cy="1990584"/>
            </a:xfrm>
            <a:custGeom>
              <a:avLst/>
              <a:gdLst/>
              <a:ahLst/>
              <a:cxnLst/>
              <a:rect l="l" t="t" r="r" b="b"/>
              <a:pathLst>
                <a:path w="52227" h="41230" extrusionOk="0">
                  <a:moveTo>
                    <a:pt x="23617" y="1856"/>
                  </a:moveTo>
                  <a:cubicBezTo>
                    <a:pt x="24311" y="1856"/>
                    <a:pt x="25005" y="1919"/>
                    <a:pt x="25692" y="2049"/>
                  </a:cubicBezTo>
                  <a:cubicBezTo>
                    <a:pt x="32289" y="3482"/>
                    <a:pt x="38759" y="5231"/>
                    <a:pt x="45019" y="7718"/>
                  </a:cubicBezTo>
                  <a:cubicBezTo>
                    <a:pt x="46494" y="8372"/>
                    <a:pt x="48117" y="9763"/>
                    <a:pt x="47063" y="11512"/>
                  </a:cubicBezTo>
                  <a:cubicBezTo>
                    <a:pt x="44155" y="16718"/>
                    <a:pt x="41351" y="21945"/>
                    <a:pt x="38316" y="27066"/>
                  </a:cubicBezTo>
                  <a:cubicBezTo>
                    <a:pt x="37136" y="29005"/>
                    <a:pt x="35029" y="30396"/>
                    <a:pt x="32900" y="31050"/>
                  </a:cubicBezTo>
                  <a:cubicBezTo>
                    <a:pt x="26956" y="32925"/>
                    <a:pt x="21245" y="35454"/>
                    <a:pt x="15849" y="38616"/>
                  </a:cubicBezTo>
                  <a:cubicBezTo>
                    <a:pt x="15265" y="38902"/>
                    <a:pt x="14525" y="39216"/>
                    <a:pt x="13839" y="39216"/>
                  </a:cubicBezTo>
                  <a:cubicBezTo>
                    <a:pt x="13314" y="39216"/>
                    <a:pt x="12822" y="39032"/>
                    <a:pt x="12456" y="38510"/>
                  </a:cubicBezTo>
                  <a:cubicBezTo>
                    <a:pt x="10264" y="35476"/>
                    <a:pt x="7503" y="33073"/>
                    <a:pt x="4574" y="30797"/>
                  </a:cubicBezTo>
                  <a:cubicBezTo>
                    <a:pt x="3520" y="29954"/>
                    <a:pt x="2951" y="28520"/>
                    <a:pt x="2951" y="27193"/>
                  </a:cubicBezTo>
                  <a:cubicBezTo>
                    <a:pt x="2845" y="22851"/>
                    <a:pt x="2255" y="18594"/>
                    <a:pt x="1496" y="14315"/>
                  </a:cubicBezTo>
                  <a:cubicBezTo>
                    <a:pt x="1244" y="12861"/>
                    <a:pt x="2087" y="11765"/>
                    <a:pt x="3246" y="10985"/>
                  </a:cubicBezTo>
                  <a:cubicBezTo>
                    <a:pt x="8388" y="8014"/>
                    <a:pt x="13594" y="5189"/>
                    <a:pt x="19053" y="2808"/>
                  </a:cubicBezTo>
                  <a:cubicBezTo>
                    <a:pt x="20498" y="2180"/>
                    <a:pt x="22055" y="1856"/>
                    <a:pt x="23617" y="1856"/>
                  </a:cubicBezTo>
                  <a:close/>
                  <a:moveTo>
                    <a:pt x="26325" y="0"/>
                  </a:moveTo>
                  <a:cubicBezTo>
                    <a:pt x="24709" y="0"/>
                    <a:pt x="23076" y="310"/>
                    <a:pt x="21603" y="806"/>
                  </a:cubicBezTo>
                  <a:cubicBezTo>
                    <a:pt x="15048" y="3103"/>
                    <a:pt x="8747" y="5927"/>
                    <a:pt x="2466" y="8857"/>
                  </a:cubicBezTo>
                  <a:cubicBezTo>
                    <a:pt x="1117" y="9573"/>
                    <a:pt x="0" y="10669"/>
                    <a:pt x="127" y="12313"/>
                  </a:cubicBezTo>
                  <a:cubicBezTo>
                    <a:pt x="527" y="16908"/>
                    <a:pt x="970" y="21502"/>
                    <a:pt x="906" y="26139"/>
                  </a:cubicBezTo>
                  <a:cubicBezTo>
                    <a:pt x="885" y="27677"/>
                    <a:pt x="1496" y="29153"/>
                    <a:pt x="2571" y="30249"/>
                  </a:cubicBezTo>
                  <a:cubicBezTo>
                    <a:pt x="5627" y="33178"/>
                    <a:pt x="8431" y="36298"/>
                    <a:pt x="10243" y="40154"/>
                  </a:cubicBezTo>
                  <a:cubicBezTo>
                    <a:pt x="10576" y="40957"/>
                    <a:pt x="11158" y="41230"/>
                    <a:pt x="11810" y="41230"/>
                  </a:cubicBezTo>
                  <a:cubicBezTo>
                    <a:pt x="12356" y="41230"/>
                    <a:pt x="12951" y="41038"/>
                    <a:pt x="13489" y="40808"/>
                  </a:cubicBezTo>
                  <a:cubicBezTo>
                    <a:pt x="19221" y="37878"/>
                    <a:pt x="25186" y="35539"/>
                    <a:pt x="31467" y="34063"/>
                  </a:cubicBezTo>
                  <a:cubicBezTo>
                    <a:pt x="33933" y="33473"/>
                    <a:pt x="36314" y="32209"/>
                    <a:pt x="37832" y="30122"/>
                  </a:cubicBezTo>
                  <a:cubicBezTo>
                    <a:pt x="42068" y="24305"/>
                    <a:pt x="46220" y="18425"/>
                    <a:pt x="50730" y="12819"/>
                  </a:cubicBezTo>
                  <a:cubicBezTo>
                    <a:pt x="52227" y="11070"/>
                    <a:pt x="51131" y="9299"/>
                    <a:pt x="49445" y="8287"/>
                  </a:cubicBezTo>
                  <a:cubicBezTo>
                    <a:pt x="43016" y="4873"/>
                    <a:pt x="36209" y="2407"/>
                    <a:pt x="29254" y="384"/>
                  </a:cubicBezTo>
                  <a:cubicBezTo>
                    <a:pt x="28313" y="119"/>
                    <a:pt x="27322" y="0"/>
                    <a:pt x="26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flipH="1">
              <a:off x="13761304" y="390922"/>
              <a:ext cx="1983294" cy="1607483"/>
            </a:xfrm>
            <a:custGeom>
              <a:avLst/>
              <a:gdLst/>
              <a:ahLst/>
              <a:cxnLst/>
              <a:rect l="l" t="t" r="r" b="b"/>
              <a:pathLst>
                <a:path w="41079" h="33295" extrusionOk="0">
                  <a:moveTo>
                    <a:pt x="17204" y="1971"/>
                  </a:moveTo>
                  <a:cubicBezTo>
                    <a:pt x="17455" y="1971"/>
                    <a:pt x="17706" y="1983"/>
                    <a:pt x="17958" y="2008"/>
                  </a:cubicBezTo>
                  <a:cubicBezTo>
                    <a:pt x="23353" y="2472"/>
                    <a:pt x="28728" y="3210"/>
                    <a:pt x="34060" y="4243"/>
                  </a:cubicBezTo>
                  <a:cubicBezTo>
                    <a:pt x="35240" y="4538"/>
                    <a:pt x="36968" y="5170"/>
                    <a:pt x="36779" y="6708"/>
                  </a:cubicBezTo>
                  <a:cubicBezTo>
                    <a:pt x="36294" y="10713"/>
                    <a:pt x="35535" y="14675"/>
                    <a:pt x="34481" y="18574"/>
                  </a:cubicBezTo>
                  <a:cubicBezTo>
                    <a:pt x="34060" y="20218"/>
                    <a:pt x="32458" y="21335"/>
                    <a:pt x="31046" y="22052"/>
                  </a:cubicBezTo>
                  <a:cubicBezTo>
                    <a:pt x="26199" y="24328"/>
                    <a:pt x="21583" y="27026"/>
                    <a:pt x="17220" y="30124"/>
                  </a:cubicBezTo>
                  <a:cubicBezTo>
                    <a:pt x="16549" y="30551"/>
                    <a:pt x="15679" y="31045"/>
                    <a:pt x="14826" y="31045"/>
                  </a:cubicBezTo>
                  <a:cubicBezTo>
                    <a:pt x="14500" y="31045"/>
                    <a:pt x="14177" y="30973"/>
                    <a:pt x="13869" y="30798"/>
                  </a:cubicBezTo>
                  <a:cubicBezTo>
                    <a:pt x="11256" y="29323"/>
                    <a:pt x="8537" y="28016"/>
                    <a:pt x="5755" y="26878"/>
                  </a:cubicBezTo>
                  <a:cubicBezTo>
                    <a:pt x="4785" y="26457"/>
                    <a:pt x="4258" y="25361"/>
                    <a:pt x="4174" y="24349"/>
                  </a:cubicBezTo>
                  <a:cubicBezTo>
                    <a:pt x="3816" y="20808"/>
                    <a:pt x="3078" y="17310"/>
                    <a:pt x="2003" y="13937"/>
                  </a:cubicBezTo>
                  <a:cubicBezTo>
                    <a:pt x="1603" y="12820"/>
                    <a:pt x="2109" y="11788"/>
                    <a:pt x="2867" y="10987"/>
                  </a:cubicBezTo>
                  <a:cubicBezTo>
                    <a:pt x="6134" y="8163"/>
                    <a:pt x="9570" y="5528"/>
                    <a:pt x="13174" y="3147"/>
                  </a:cubicBezTo>
                  <a:cubicBezTo>
                    <a:pt x="14393" y="2376"/>
                    <a:pt x="15779" y="1971"/>
                    <a:pt x="17204" y="1971"/>
                  </a:cubicBezTo>
                  <a:close/>
                  <a:moveTo>
                    <a:pt x="18823" y="1"/>
                  </a:moveTo>
                  <a:cubicBezTo>
                    <a:pt x="17300" y="1"/>
                    <a:pt x="15782" y="374"/>
                    <a:pt x="14417" y="1081"/>
                  </a:cubicBezTo>
                  <a:cubicBezTo>
                    <a:pt x="9970" y="3526"/>
                    <a:pt x="5692" y="6224"/>
                    <a:pt x="1582" y="9195"/>
                  </a:cubicBezTo>
                  <a:cubicBezTo>
                    <a:pt x="612" y="10017"/>
                    <a:pt x="1" y="11050"/>
                    <a:pt x="338" y="12357"/>
                  </a:cubicBezTo>
                  <a:cubicBezTo>
                    <a:pt x="1329" y="16193"/>
                    <a:pt x="1961" y="20134"/>
                    <a:pt x="2214" y="24075"/>
                  </a:cubicBezTo>
                  <a:cubicBezTo>
                    <a:pt x="2256" y="25255"/>
                    <a:pt x="2783" y="26520"/>
                    <a:pt x="3816" y="27152"/>
                  </a:cubicBezTo>
                  <a:cubicBezTo>
                    <a:pt x="6661" y="28838"/>
                    <a:pt x="9422" y="30630"/>
                    <a:pt x="11888" y="32843"/>
                  </a:cubicBezTo>
                  <a:cubicBezTo>
                    <a:pt x="12237" y="33170"/>
                    <a:pt x="12642" y="33295"/>
                    <a:pt x="13063" y="33295"/>
                  </a:cubicBezTo>
                  <a:cubicBezTo>
                    <a:pt x="13835" y="33295"/>
                    <a:pt x="14661" y="32874"/>
                    <a:pt x="15302" y="32505"/>
                  </a:cubicBezTo>
                  <a:cubicBezTo>
                    <a:pt x="20234" y="29323"/>
                    <a:pt x="25461" y="26646"/>
                    <a:pt x="30941" y="24518"/>
                  </a:cubicBezTo>
                  <a:cubicBezTo>
                    <a:pt x="32732" y="23759"/>
                    <a:pt x="34524" y="22558"/>
                    <a:pt x="35346" y="20745"/>
                  </a:cubicBezTo>
                  <a:cubicBezTo>
                    <a:pt x="37306" y="16235"/>
                    <a:pt x="38992" y="11640"/>
                    <a:pt x="40530" y="6982"/>
                  </a:cubicBezTo>
                  <a:cubicBezTo>
                    <a:pt x="41078" y="5275"/>
                    <a:pt x="39371" y="4348"/>
                    <a:pt x="38022" y="3863"/>
                  </a:cubicBezTo>
                  <a:cubicBezTo>
                    <a:pt x="32163" y="2177"/>
                    <a:pt x="26178" y="1018"/>
                    <a:pt x="20108" y="91"/>
                  </a:cubicBezTo>
                  <a:cubicBezTo>
                    <a:pt x="19681" y="30"/>
                    <a:pt x="19252" y="1"/>
                    <a:pt x="188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flipH="1">
              <a:off x="14128666" y="582207"/>
              <a:ext cx="1451055" cy="1197730"/>
            </a:xfrm>
            <a:custGeom>
              <a:avLst/>
              <a:gdLst/>
              <a:ahLst/>
              <a:cxnLst/>
              <a:rect l="l" t="t" r="r" b="b"/>
              <a:pathLst>
                <a:path w="30055" h="24808" extrusionOk="0">
                  <a:moveTo>
                    <a:pt x="16747" y="1913"/>
                  </a:moveTo>
                  <a:cubicBezTo>
                    <a:pt x="19125" y="1913"/>
                    <a:pt x="21502" y="1958"/>
                    <a:pt x="23880" y="2072"/>
                  </a:cubicBezTo>
                  <a:cubicBezTo>
                    <a:pt x="24765" y="2156"/>
                    <a:pt x="26156" y="2388"/>
                    <a:pt x="26430" y="3463"/>
                  </a:cubicBezTo>
                  <a:cubicBezTo>
                    <a:pt x="27167" y="6097"/>
                    <a:pt x="27631" y="8816"/>
                    <a:pt x="27842" y="11556"/>
                  </a:cubicBezTo>
                  <a:cubicBezTo>
                    <a:pt x="27905" y="12736"/>
                    <a:pt x="26957" y="13601"/>
                    <a:pt x="26114" y="14233"/>
                  </a:cubicBezTo>
                  <a:cubicBezTo>
                    <a:pt x="22784" y="16467"/>
                    <a:pt x="19601" y="18891"/>
                    <a:pt x="16587" y="21504"/>
                  </a:cubicBezTo>
                  <a:cubicBezTo>
                    <a:pt x="15948" y="22052"/>
                    <a:pt x="15055" y="22553"/>
                    <a:pt x="14169" y="22553"/>
                  </a:cubicBezTo>
                  <a:cubicBezTo>
                    <a:pt x="14033" y="22553"/>
                    <a:pt x="13898" y="22541"/>
                    <a:pt x="13763" y="22516"/>
                  </a:cubicBezTo>
                  <a:cubicBezTo>
                    <a:pt x="11255" y="22052"/>
                    <a:pt x="8726" y="21694"/>
                    <a:pt x="6197" y="21378"/>
                  </a:cubicBezTo>
                  <a:cubicBezTo>
                    <a:pt x="5396" y="21230"/>
                    <a:pt x="4806" y="20619"/>
                    <a:pt x="4679" y="19839"/>
                  </a:cubicBezTo>
                  <a:cubicBezTo>
                    <a:pt x="4110" y="17247"/>
                    <a:pt x="3288" y="14718"/>
                    <a:pt x="2192" y="12315"/>
                  </a:cubicBezTo>
                  <a:cubicBezTo>
                    <a:pt x="1876" y="11514"/>
                    <a:pt x="2003" y="10608"/>
                    <a:pt x="2572" y="9954"/>
                  </a:cubicBezTo>
                  <a:cubicBezTo>
                    <a:pt x="4532" y="7573"/>
                    <a:pt x="6618" y="5318"/>
                    <a:pt x="8831" y="3168"/>
                  </a:cubicBezTo>
                  <a:cubicBezTo>
                    <a:pt x="9695" y="2388"/>
                    <a:pt x="10833" y="1967"/>
                    <a:pt x="11993" y="1967"/>
                  </a:cubicBezTo>
                  <a:cubicBezTo>
                    <a:pt x="13578" y="1933"/>
                    <a:pt x="15162" y="1913"/>
                    <a:pt x="16747" y="1913"/>
                  </a:cubicBezTo>
                  <a:close/>
                  <a:moveTo>
                    <a:pt x="12727" y="0"/>
                  </a:moveTo>
                  <a:cubicBezTo>
                    <a:pt x="11411" y="0"/>
                    <a:pt x="10127" y="420"/>
                    <a:pt x="9063" y="1208"/>
                  </a:cubicBezTo>
                  <a:cubicBezTo>
                    <a:pt x="6197" y="3505"/>
                    <a:pt x="3499" y="5971"/>
                    <a:pt x="928" y="8606"/>
                  </a:cubicBezTo>
                  <a:cubicBezTo>
                    <a:pt x="232" y="9301"/>
                    <a:pt x="0" y="10355"/>
                    <a:pt x="359" y="11282"/>
                  </a:cubicBezTo>
                  <a:cubicBezTo>
                    <a:pt x="1455" y="14191"/>
                    <a:pt x="2255" y="17205"/>
                    <a:pt x="2719" y="20282"/>
                  </a:cubicBezTo>
                  <a:cubicBezTo>
                    <a:pt x="2846" y="21125"/>
                    <a:pt x="3372" y="22094"/>
                    <a:pt x="4279" y="22305"/>
                  </a:cubicBezTo>
                  <a:cubicBezTo>
                    <a:pt x="6976" y="23022"/>
                    <a:pt x="9632" y="23759"/>
                    <a:pt x="12267" y="24687"/>
                  </a:cubicBezTo>
                  <a:cubicBezTo>
                    <a:pt x="12501" y="24770"/>
                    <a:pt x="12736" y="24807"/>
                    <a:pt x="12969" y="24807"/>
                  </a:cubicBezTo>
                  <a:cubicBezTo>
                    <a:pt x="13849" y="24807"/>
                    <a:pt x="14703" y="24284"/>
                    <a:pt x="15386" y="23801"/>
                  </a:cubicBezTo>
                  <a:cubicBezTo>
                    <a:pt x="19116" y="20893"/>
                    <a:pt x="23036" y="18300"/>
                    <a:pt x="27146" y="15982"/>
                  </a:cubicBezTo>
                  <a:cubicBezTo>
                    <a:pt x="28284" y="15287"/>
                    <a:pt x="29528" y="14296"/>
                    <a:pt x="29675" y="12884"/>
                  </a:cubicBezTo>
                  <a:cubicBezTo>
                    <a:pt x="30013" y="9554"/>
                    <a:pt x="30055" y="6224"/>
                    <a:pt x="29781" y="2915"/>
                  </a:cubicBezTo>
                  <a:cubicBezTo>
                    <a:pt x="29654" y="1587"/>
                    <a:pt x="28116" y="1208"/>
                    <a:pt x="27062" y="1018"/>
                  </a:cubicBezTo>
                  <a:cubicBezTo>
                    <a:pt x="22383" y="470"/>
                    <a:pt x="17704" y="175"/>
                    <a:pt x="13004" y="7"/>
                  </a:cubicBezTo>
                  <a:cubicBezTo>
                    <a:pt x="12912" y="2"/>
                    <a:pt x="12819" y="0"/>
                    <a:pt x="12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flipH="1">
              <a:off x="14326035" y="745297"/>
              <a:ext cx="1072588" cy="821484"/>
            </a:xfrm>
            <a:custGeom>
              <a:avLst/>
              <a:gdLst/>
              <a:ahLst/>
              <a:cxnLst/>
              <a:rect l="l" t="t" r="r" b="b"/>
              <a:pathLst>
                <a:path w="22216" h="17015" extrusionOk="0">
                  <a:moveTo>
                    <a:pt x="15155" y="1518"/>
                  </a:moveTo>
                  <a:cubicBezTo>
                    <a:pt x="15829" y="1518"/>
                    <a:pt x="16567" y="1539"/>
                    <a:pt x="17030" y="2150"/>
                  </a:cubicBezTo>
                  <a:cubicBezTo>
                    <a:pt x="18000" y="3647"/>
                    <a:pt x="18864" y="5206"/>
                    <a:pt x="19623" y="6829"/>
                  </a:cubicBezTo>
                  <a:cubicBezTo>
                    <a:pt x="19897" y="7525"/>
                    <a:pt x="19475" y="8073"/>
                    <a:pt x="19033" y="8579"/>
                  </a:cubicBezTo>
                  <a:cubicBezTo>
                    <a:pt x="17241" y="10307"/>
                    <a:pt x="15513" y="12119"/>
                    <a:pt x="13827" y="13953"/>
                  </a:cubicBezTo>
                  <a:cubicBezTo>
                    <a:pt x="13342" y="14522"/>
                    <a:pt x="12647" y="14880"/>
                    <a:pt x="11909" y="14944"/>
                  </a:cubicBezTo>
                  <a:cubicBezTo>
                    <a:pt x="9928" y="15049"/>
                    <a:pt x="7947" y="15196"/>
                    <a:pt x="5986" y="15365"/>
                  </a:cubicBezTo>
                  <a:cubicBezTo>
                    <a:pt x="5460" y="15323"/>
                    <a:pt x="4912" y="15239"/>
                    <a:pt x="4701" y="14649"/>
                  </a:cubicBezTo>
                  <a:lnTo>
                    <a:pt x="4701" y="14627"/>
                  </a:lnTo>
                  <a:cubicBezTo>
                    <a:pt x="4026" y="13047"/>
                    <a:pt x="3225" y="11529"/>
                    <a:pt x="2319" y="10054"/>
                  </a:cubicBezTo>
                  <a:cubicBezTo>
                    <a:pt x="2045" y="9548"/>
                    <a:pt x="2066" y="8937"/>
                    <a:pt x="2382" y="8452"/>
                  </a:cubicBezTo>
                  <a:cubicBezTo>
                    <a:pt x="3478" y="6724"/>
                    <a:pt x="4595" y="5059"/>
                    <a:pt x="5797" y="3415"/>
                  </a:cubicBezTo>
                  <a:cubicBezTo>
                    <a:pt x="6239" y="2846"/>
                    <a:pt x="6914" y="2467"/>
                    <a:pt x="7630" y="2382"/>
                  </a:cubicBezTo>
                  <a:cubicBezTo>
                    <a:pt x="10138" y="2045"/>
                    <a:pt x="12647" y="1750"/>
                    <a:pt x="15155" y="1518"/>
                  </a:cubicBezTo>
                  <a:close/>
                  <a:moveTo>
                    <a:pt x="17410" y="1"/>
                  </a:moveTo>
                  <a:cubicBezTo>
                    <a:pt x="14185" y="85"/>
                    <a:pt x="10960" y="254"/>
                    <a:pt x="7736" y="507"/>
                  </a:cubicBezTo>
                  <a:cubicBezTo>
                    <a:pt x="6830" y="570"/>
                    <a:pt x="5860" y="949"/>
                    <a:pt x="5270" y="1645"/>
                  </a:cubicBezTo>
                  <a:cubicBezTo>
                    <a:pt x="3605" y="3584"/>
                    <a:pt x="2045" y="5586"/>
                    <a:pt x="549" y="7651"/>
                  </a:cubicBezTo>
                  <a:cubicBezTo>
                    <a:pt x="212" y="8305"/>
                    <a:pt x="1" y="8937"/>
                    <a:pt x="359" y="9653"/>
                  </a:cubicBezTo>
                  <a:cubicBezTo>
                    <a:pt x="1371" y="11571"/>
                    <a:pt x="2193" y="13595"/>
                    <a:pt x="2846" y="15681"/>
                  </a:cubicBezTo>
                  <a:cubicBezTo>
                    <a:pt x="3015" y="16335"/>
                    <a:pt x="3605" y="16798"/>
                    <a:pt x="4279" y="16798"/>
                  </a:cubicBezTo>
                  <a:cubicBezTo>
                    <a:pt x="6577" y="16819"/>
                    <a:pt x="8874" y="16883"/>
                    <a:pt x="11171" y="17009"/>
                  </a:cubicBezTo>
                  <a:cubicBezTo>
                    <a:pt x="11220" y="17012"/>
                    <a:pt x="11268" y="17014"/>
                    <a:pt x="11317" y="17014"/>
                  </a:cubicBezTo>
                  <a:cubicBezTo>
                    <a:pt x="12155" y="17014"/>
                    <a:pt x="12996" y="16513"/>
                    <a:pt x="13574" y="15955"/>
                  </a:cubicBezTo>
                  <a:cubicBezTo>
                    <a:pt x="15913" y="13700"/>
                    <a:pt x="18337" y="11550"/>
                    <a:pt x="20866" y="9527"/>
                  </a:cubicBezTo>
                  <a:cubicBezTo>
                    <a:pt x="21456" y="8979"/>
                    <a:pt x="22215" y="8178"/>
                    <a:pt x="21962" y="7293"/>
                  </a:cubicBezTo>
                  <a:cubicBezTo>
                    <a:pt x="21372" y="5122"/>
                    <a:pt x="20613" y="3015"/>
                    <a:pt x="19665" y="970"/>
                  </a:cubicBezTo>
                  <a:cubicBezTo>
                    <a:pt x="19222" y="148"/>
                    <a:pt x="18253" y="43"/>
                    <a:pt x="17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flipH="1">
              <a:off x="14555027" y="899552"/>
              <a:ext cx="645166" cy="513699"/>
            </a:xfrm>
            <a:custGeom>
              <a:avLst/>
              <a:gdLst/>
              <a:ahLst/>
              <a:cxnLst/>
              <a:rect l="l" t="t" r="r" b="b"/>
              <a:pathLst>
                <a:path w="13363" h="10640" extrusionOk="0">
                  <a:moveTo>
                    <a:pt x="9590" y="0"/>
                  </a:moveTo>
                  <a:cubicBezTo>
                    <a:pt x="9477" y="0"/>
                    <a:pt x="9363" y="5"/>
                    <a:pt x="9253" y="9"/>
                  </a:cubicBezTo>
                  <a:cubicBezTo>
                    <a:pt x="7441" y="304"/>
                    <a:pt x="5628" y="642"/>
                    <a:pt x="3815" y="1000"/>
                  </a:cubicBezTo>
                  <a:cubicBezTo>
                    <a:pt x="3289" y="1084"/>
                    <a:pt x="2825" y="1400"/>
                    <a:pt x="2530" y="1843"/>
                  </a:cubicBezTo>
                  <a:cubicBezTo>
                    <a:pt x="1729" y="3128"/>
                    <a:pt x="970" y="4435"/>
                    <a:pt x="233" y="5763"/>
                  </a:cubicBezTo>
                  <a:cubicBezTo>
                    <a:pt x="1" y="6142"/>
                    <a:pt x="1" y="6606"/>
                    <a:pt x="254" y="6964"/>
                  </a:cubicBezTo>
                  <a:cubicBezTo>
                    <a:pt x="1012" y="7997"/>
                    <a:pt x="1708" y="9072"/>
                    <a:pt x="2361" y="10168"/>
                  </a:cubicBezTo>
                  <a:cubicBezTo>
                    <a:pt x="2533" y="10460"/>
                    <a:pt x="2858" y="10639"/>
                    <a:pt x="3200" y="10639"/>
                  </a:cubicBezTo>
                  <a:cubicBezTo>
                    <a:pt x="3279" y="10639"/>
                    <a:pt x="3358" y="10630"/>
                    <a:pt x="3436" y="10610"/>
                  </a:cubicBezTo>
                  <a:cubicBezTo>
                    <a:pt x="4996" y="10336"/>
                    <a:pt x="6555" y="10084"/>
                    <a:pt x="8115" y="9852"/>
                  </a:cubicBezTo>
                  <a:cubicBezTo>
                    <a:pt x="8663" y="9767"/>
                    <a:pt x="9169" y="9451"/>
                    <a:pt x="9506" y="9009"/>
                  </a:cubicBezTo>
                  <a:cubicBezTo>
                    <a:pt x="10602" y="7618"/>
                    <a:pt x="11740" y="6227"/>
                    <a:pt x="12878" y="4878"/>
                  </a:cubicBezTo>
                  <a:cubicBezTo>
                    <a:pt x="13194" y="4583"/>
                    <a:pt x="13363" y="3972"/>
                    <a:pt x="13110" y="3592"/>
                  </a:cubicBezTo>
                  <a:cubicBezTo>
                    <a:pt x="12351" y="2475"/>
                    <a:pt x="11550" y="1421"/>
                    <a:pt x="10686" y="389"/>
                  </a:cubicBezTo>
                  <a:cubicBezTo>
                    <a:pt x="10406" y="59"/>
                    <a:pt x="9997" y="0"/>
                    <a:pt x="9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300"/>
        <p:cNvGrpSpPr/>
        <p:nvPr/>
      </p:nvGrpSpPr>
      <p:grpSpPr>
        <a:xfrm>
          <a:off x="0" y="0"/>
          <a:ext cx="0" cy="0"/>
          <a:chOff x="0" y="0"/>
          <a:chExt cx="0" cy="0"/>
        </a:xfrm>
      </p:grpSpPr>
      <p:sp>
        <p:nvSpPr>
          <p:cNvPr id="301" name="Google Shape;301;p25"/>
          <p:cNvSpPr txBox="1">
            <a:spLocks noGrp="1"/>
          </p:cNvSpPr>
          <p:nvPr>
            <p:ph type="subTitle" idx="1"/>
          </p:nvPr>
        </p:nvSpPr>
        <p:spPr>
          <a:xfrm>
            <a:off x="6165476" y="625875"/>
            <a:ext cx="22653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2000" b="1">
                <a:latin typeface="Mulish"/>
                <a:ea typeface="Mulish"/>
                <a:cs typeface="Mulish"/>
                <a:sym typeface="Mulish"/>
              </a:defRPr>
            </a:lvl1pPr>
            <a:lvl2pPr lvl="1" algn="r" rtl="0">
              <a:lnSpc>
                <a:spcPct val="100000"/>
              </a:lnSpc>
              <a:spcBef>
                <a:spcPts val="0"/>
              </a:spcBef>
              <a:spcAft>
                <a:spcPts val="0"/>
              </a:spcAft>
              <a:buSzPts val="2000"/>
              <a:buNone/>
              <a:defRPr sz="2000" b="1"/>
            </a:lvl2pPr>
            <a:lvl3pPr lvl="2" algn="r" rtl="0">
              <a:lnSpc>
                <a:spcPct val="100000"/>
              </a:lnSpc>
              <a:spcBef>
                <a:spcPts val="0"/>
              </a:spcBef>
              <a:spcAft>
                <a:spcPts val="0"/>
              </a:spcAft>
              <a:buSzPts val="2000"/>
              <a:buNone/>
              <a:defRPr sz="2000" b="1"/>
            </a:lvl3pPr>
            <a:lvl4pPr lvl="3" algn="r" rtl="0">
              <a:lnSpc>
                <a:spcPct val="100000"/>
              </a:lnSpc>
              <a:spcBef>
                <a:spcPts val="0"/>
              </a:spcBef>
              <a:spcAft>
                <a:spcPts val="0"/>
              </a:spcAft>
              <a:buSzPts val="2000"/>
              <a:buNone/>
              <a:defRPr sz="2000" b="1"/>
            </a:lvl4pPr>
            <a:lvl5pPr lvl="4" algn="r" rtl="0">
              <a:lnSpc>
                <a:spcPct val="100000"/>
              </a:lnSpc>
              <a:spcBef>
                <a:spcPts val="0"/>
              </a:spcBef>
              <a:spcAft>
                <a:spcPts val="0"/>
              </a:spcAft>
              <a:buSzPts val="2000"/>
              <a:buNone/>
              <a:defRPr sz="2000" b="1"/>
            </a:lvl5pPr>
            <a:lvl6pPr lvl="5" algn="r" rtl="0">
              <a:lnSpc>
                <a:spcPct val="100000"/>
              </a:lnSpc>
              <a:spcBef>
                <a:spcPts val="0"/>
              </a:spcBef>
              <a:spcAft>
                <a:spcPts val="0"/>
              </a:spcAft>
              <a:buSzPts val="2000"/>
              <a:buNone/>
              <a:defRPr sz="2000" b="1"/>
            </a:lvl6pPr>
            <a:lvl7pPr lvl="6" algn="r" rtl="0">
              <a:lnSpc>
                <a:spcPct val="100000"/>
              </a:lnSpc>
              <a:spcBef>
                <a:spcPts val="0"/>
              </a:spcBef>
              <a:spcAft>
                <a:spcPts val="0"/>
              </a:spcAft>
              <a:buSzPts val="2000"/>
              <a:buNone/>
              <a:defRPr sz="2000" b="1"/>
            </a:lvl7pPr>
            <a:lvl8pPr lvl="7" algn="r" rtl="0">
              <a:lnSpc>
                <a:spcPct val="100000"/>
              </a:lnSpc>
              <a:spcBef>
                <a:spcPts val="0"/>
              </a:spcBef>
              <a:spcAft>
                <a:spcPts val="0"/>
              </a:spcAft>
              <a:buSzPts val="2000"/>
              <a:buNone/>
              <a:defRPr sz="2000" b="1"/>
            </a:lvl8pPr>
            <a:lvl9pPr lvl="8" algn="r" rtl="0">
              <a:lnSpc>
                <a:spcPct val="100000"/>
              </a:lnSpc>
              <a:spcBef>
                <a:spcPts val="0"/>
              </a:spcBef>
              <a:spcAft>
                <a:spcPts val="0"/>
              </a:spcAft>
              <a:buSzPts val="2000"/>
              <a:buNone/>
              <a:defRPr sz="2000" b="1"/>
            </a:lvl9pPr>
          </a:lstStyle>
          <a:p>
            <a:endParaRPr/>
          </a:p>
        </p:txBody>
      </p:sp>
      <p:sp>
        <p:nvSpPr>
          <p:cNvPr id="302" name="Google Shape;302;p25"/>
          <p:cNvSpPr txBox="1">
            <a:spLocks noGrp="1"/>
          </p:cNvSpPr>
          <p:nvPr>
            <p:ph type="title"/>
          </p:nvPr>
        </p:nvSpPr>
        <p:spPr>
          <a:xfrm>
            <a:off x="1172975" y="1196200"/>
            <a:ext cx="3446100" cy="8967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3" name="Google Shape;303;p25"/>
          <p:cNvSpPr txBox="1">
            <a:spLocks noGrp="1"/>
          </p:cNvSpPr>
          <p:nvPr>
            <p:ph type="subTitle" idx="2"/>
          </p:nvPr>
        </p:nvSpPr>
        <p:spPr>
          <a:xfrm>
            <a:off x="6165475" y="982388"/>
            <a:ext cx="2265300" cy="95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Mulish"/>
              <a:buNone/>
              <a:defRPr sz="1600">
                <a:latin typeface="Mulish"/>
                <a:ea typeface="Mulish"/>
                <a:cs typeface="Mulish"/>
                <a:sym typeface="Mulish"/>
              </a:defRPr>
            </a:lvl1pPr>
            <a:lvl2pPr lvl="1" algn="r" rtl="0">
              <a:lnSpc>
                <a:spcPct val="100000"/>
              </a:lnSpc>
              <a:spcBef>
                <a:spcPts val="0"/>
              </a:spcBef>
              <a:spcAft>
                <a:spcPts val="0"/>
              </a:spcAft>
              <a:buSzPts val="1600"/>
              <a:buFont typeface="Mulish"/>
              <a:buNone/>
              <a:defRPr sz="1600">
                <a:latin typeface="Mulish"/>
                <a:ea typeface="Mulish"/>
                <a:cs typeface="Mulish"/>
                <a:sym typeface="Mulish"/>
              </a:defRPr>
            </a:lvl2pPr>
            <a:lvl3pPr lvl="2" algn="r" rtl="0">
              <a:lnSpc>
                <a:spcPct val="100000"/>
              </a:lnSpc>
              <a:spcBef>
                <a:spcPts val="0"/>
              </a:spcBef>
              <a:spcAft>
                <a:spcPts val="0"/>
              </a:spcAft>
              <a:buSzPts val="1600"/>
              <a:buFont typeface="Mulish"/>
              <a:buNone/>
              <a:defRPr sz="1600">
                <a:latin typeface="Mulish"/>
                <a:ea typeface="Mulish"/>
                <a:cs typeface="Mulish"/>
                <a:sym typeface="Mulish"/>
              </a:defRPr>
            </a:lvl3pPr>
            <a:lvl4pPr lvl="3" algn="r" rtl="0">
              <a:lnSpc>
                <a:spcPct val="100000"/>
              </a:lnSpc>
              <a:spcBef>
                <a:spcPts val="0"/>
              </a:spcBef>
              <a:spcAft>
                <a:spcPts val="0"/>
              </a:spcAft>
              <a:buSzPts val="1600"/>
              <a:buFont typeface="Mulish"/>
              <a:buNone/>
              <a:defRPr sz="1600">
                <a:latin typeface="Mulish"/>
                <a:ea typeface="Mulish"/>
                <a:cs typeface="Mulish"/>
                <a:sym typeface="Mulish"/>
              </a:defRPr>
            </a:lvl4pPr>
            <a:lvl5pPr lvl="4" algn="r" rtl="0">
              <a:lnSpc>
                <a:spcPct val="100000"/>
              </a:lnSpc>
              <a:spcBef>
                <a:spcPts val="0"/>
              </a:spcBef>
              <a:spcAft>
                <a:spcPts val="0"/>
              </a:spcAft>
              <a:buSzPts val="1600"/>
              <a:buFont typeface="Mulish"/>
              <a:buNone/>
              <a:defRPr sz="1600">
                <a:latin typeface="Mulish"/>
                <a:ea typeface="Mulish"/>
                <a:cs typeface="Mulish"/>
                <a:sym typeface="Mulish"/>
              </a:defRPr>
            </a:lvl5pPr>
            <a:lvl6pPr lvl="5" algn="r" rtl="0">
              <a:lnSpc>
                <a:spcPct val="100000"/>
              </a:lnSpc>
              <a:spcBef>
                <a:spcPts val="0"/>
              </a:spcBef>
              <a:spcAft>
                <a:spcPts val="0"/>
              </a:spcAft>
              <a:buSzPts val="1600"/>
              <a:buFont typeface="Mulish"/>
              <a:buNone/>
              <a:defRPr sz="1600">
                <a:latin typeface="Mulish"/>
                <a:ea typeface="Mulish"/>
                <a:cs typeface="Mulish"/>
                <a:sym typeface="Mulish"/>
              </a:defRPr>
            </a:lvl6pPr>
            <a:lvl7pPr lvl="6" algn="r" rtl="0">
              <a:lnSpc>
                <a:spcPct val="100000"/>
              </a:lnSpc>
              <a:spcBef>
                <a:spcPts val="0"/>
              </a:spcBef>
              <a:spcAft>
                <a:spcPts val="0"/>
              </a:spcAft>
              <a:buSzPts val="1600"/>
              <a:buFont typeface="Mulish"/>
              <a:buNone/>
              <a:defRPr sz="1600">
                <a:latin typeface="Mulish"/>
                <a:ea typeface="Mulish"/>
                <a:cs typeface="Mulish"/>
                <a:sym typeface="Mulish"/>
              </a:defRPr>
            </a:lvl7pPr>
            <a:lvl8pPr lvl="7" algn="r" rtl="0">
              <a:lnSpc>
                <a:spcPct val="100000"/>
              </a:lnSpc>
              <a:spcBef>
                <a:spcPts val="0"/>
              </a:spcBef>
              <a:spcAft>
                <a:spcPts val="0"/>
              </a:spcAft>
              <a:buSzPts val="1600"/>
              <a:buFont typeface="Mulish"/>
              <a:buNone/>
              <a:defRPr sz="1600">
                <a:latin typeface="Mulish"/>
                <a:ea typeface="Mulish"/>
                <a:cs typeface="Mulish"/>
                <a:sym typeface="Mulish"/>
              </a:defRPr>
            </a:lvl8pPr>
            <a:lvl9pPr lvl="8" algn="r" rtl="0">
              <a:lnSpc>
                <a:spcPct val="100000"/>
              </a:lnSpc>
              <a:spcBef>
                <a:spcPts val="0"/>
              </a:spcBef>
              <a:spcAft>
                <a:spcPts val="0"/>
              </a:spcAft>
              <a:buSzPts val="1600"/>
              <a:buFont typeface="Mulish"/>
              <a:buNone/>
              <a:defRPr sz="1600">
                <a:latin typeface="Mulish"/>
                <a:ea typeface="Mulish"/>
                <a:cs typeface="Mulish"/>
                <a:sym typeface="Mulish"/>
              </a:defRPr>
            </a:lvl9pPr>
          </a:lstStyle>
          <a:p>
            <a:endParaRPr/>
          </a:p>
        </p:txBody>
      </p:sp>
      <p:sp>
        <p:nvSpPr>
          <p:cNvPr id="304" name="Google Shape;304;p25"/>
          <p:cNvSpPr txBox="1">
            <a:spLocks noGrp="1"/>
          </p:cNvSpPr>
          <p:nvPr>
            <p:ph type="subTitle" idx="3"/>
          </p:nvPr>
        </p:nvSpPr>
        <p:spPr>
          <a:xfrm>
            <a:off x="4285749" y="3301288"/>
            <a:ext cx="22653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None/>
              <a:defRPr sz="2000" b="1">
                <a:latin typeface="Mulish"/>
                <a:ea typeface="Mulish"/>
                <a:cs typeface="Mulish"/>
                <a:sym typeface="Mulish"/>
              </a:defRPr>
            </a:lvl1pPr>
            <a:lvl2pPr lvl="1" algn="ctr" rtl="0">
              <a:lnSpc>
                <a:spcPct val="100000"/>
              </a:lnSpc>
              <a:spcBef>
                <a:spcPts val="0"/>
              </a:spcBef>
              <a:spcAft>
                <a:spcPts val="0"/>
              </a:spcAft>
              <a:buSzPts val="2000"/>
              <a:buNone/>
              <a:defRPr sz="2000" b="1"/>
            </a:lvl2pPr>
            <a:lvl3pPr lvl="2" algn="ctr" rtl="0">
              <a:lnSpc>
                <a:spcPct val="100000"/>
              </a:lnSpc>
              <a:spcBef>
                <a:spcPts val="0"/>
              </a:spcBef>
              <a:spcAft>
                <a:spcPts val="0"/>
              </a:spcAft>
              <a:buSzPts val="2000"/>
              <a:buNone/>
              <a:defRPr sz="2000" b="1"/>
            </a:lvl3pPr>
            <a:lvl4pPr lvl="3" algn="ctr" rtl="0">
              <a:lnSpc>
                <a:spcPct val="100000"/>
              </a:lnSpc>
              <a:spcBef>
                <a:spcPts val="0"/>
              </a:spcBef>
              <a:spcAft>
                <a:spcPts val="0"/>
              </a:spcAft>
              <a:buSzPts val="2000"/>
              <a:buNone/>
              <a:defRPr sz="2000" b="1"/>
            </a:lvl4pPr>
            <a:lvl5pPr lvl="4" algn="ctr" rtl="0">
              <a:lnSpc>
                <a:spcPct val="100000"/>
              </a:lnSpc>
              <a:spcBef>
                <a:spcPts val="0"/>
              </a:spcBef>
              <a:spcAft>
                <a:spcPts val="0"/>
              </a:spcAft>
              <a:buSzPts val="2000"/>
              <a:buNone/>
              <a:defRPr sz="2000" b="1"/>
            </a:lvl5pPr>
            <a:lvl6pPr lvl="5" algn="ctr" rtl="0">
              <a:lnSpc>
                <a:spcPct val="100000"/>
              </a:lnSpc>
              <a:spcBef>
                <a:spcPts val="0"/>
              </a:spcBef>
              <a:spcAft>
                <a:spcPts val="0"/>
              </a:spcAft>
              <a:buSzPts val="2000"/>
              <a:buNone/>
              <a:defRPr sz="2000" b="1"/>
            </a:lvl6pPr>
            <a:lvl7pPr lvl="6" algn="ctr" rtl="0">
              <a:lnSpc>
                <a:spcPct val="100000"/>
              </a:lnSpc>
              <a:spcBef>
                <a:spcPts val="0"/>
              </a:spcBef>
              <a:spcAft>
                <a:spcPts val="0"/>
              </a:spcAft>
              <a:buSzPts val="2000"/>
              <a:buNone/>
              <a:defRPr sz="2000" b="1"/>
            </a:lvl7pPr>
            <a:lvl8pPr lvl="7" algn="ctr" rtl="0">
              <a:lnSpc>
                <a:spcPct val="100000"/>
              </a:lnSpc>
              <a:spcBef>
                <a:spcPts val="0"/>
              </a:spcBef>
              <a:spcAft>
                <a:spcPts val="0"/>
              </a:spcAft>
              <a:buSzPts val="2000"/>
              <a:buNone/>
              <a:defRPr sz="2000" b="1"/>
            </a:lvl8pPr>
            <a:lvl9pPr lvl="8" algn="ctr" rtl="0">
              <a:lnSpc>
                <a:spcPct val="100000"/>
              </a:lnSpc>
              <a:spcBef>
                <a:spcPts val="0"/>
              </a:spcBef>
              <a:spcAft>
                <a:spcPts val="0"/>
              </a:spcAft>
              <a:buSzPts val="2000"/>
              <a:buNone/>
              <a:defRPr sz="2000" b="1"/>
            </a:lvl9pPr>
          </a:lstStyle>
          <a:p>
            <a:endParaRPr/>
          </a:p>
        </p:txBody>
      </p:sp>
      <p:sp>
        <p:nvSpPr>
          <p:cNvPr id="305" name="Google Shape;305;p25"/>
          <p:cNvSpPr txBox="1">
            <a:spLocks noGrp="1"/>
          </p:cNvSpPr>
          <p:nvPr>
            <p:ph type="subTitle" idx="4"/>
          </p:nvPr>
        </p:nvSpPr>
        <p:spPr>
          <a:xfrm>
            <a:off x="4285750" y="3657800"/>
            <a:ext cx="2265300" cy="95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Mulish"/>
              <a:buNone/>
              <a:defRPr sz="1600">
                <a:latin typeface="Mulish"/>
                <a:ea typeface="Mulish"/>
                <a:cs typeface="Mulish"/>
                <a:sym typeface="Mulish"/>
              </a:defRPr>
            </a:lvl1pPr>
            <a:lvl2pPr lvl="1" rtl="0">
              <a:lnSpc>
                <a:spcPct val="100000"/>
              </a:lnSpc>
              <a:spcBef>
                <a:spcPts val="0"/>
              </a:spcBef>
              <a:spcAft>
                <a:spcPts val="0"/>
              </a:spcAft>
              <a:buSzPts val="1600"/>
              <a:buFont typeface="Mulish"/>
              <a:buNone/>
              <a:defRPr sz="1600">
                <a:latin typeface="Mulish"/>
                <a:ea typeface="Mulish"/>
                <a:cs typeface="Mulish"/>
                <a:sym typeface="Mulish"/>
              </a:defRPr>
            </a:lvl2pPr>
            <a:lvl3pPr lvl="2" rtl="0">
              <a:lnSpc>
                <a:spcPct val="100000"/>
              </a:lnSpc>
              <a:spcBef>
                <a:spcPts val="0"/>
              </a:spcBef>
              <a:spcAft>
                <a:spcPts val="0"/>
              </a:spcAft>
              <a:buSzPts val="1600"/>
              <a:buFont typeface="Mulish"/>
              <a:buNone/>
              <a:defRPr sz="1600">
                <a:latin typeface="Mulish"/>
                <a:ea typeface="Mulish"/>
                <a:cs typeface="Mulish"/>
                <a:sym typeface="Mulish"/>
              </a:defRPr>
            </a:lvl3pPr>
            <a:lvl4pPr lvl="3" rtl="0">
              <a:lnSpc>
                <a:spcPct val="100000"/>
              </a:lnSpc>
              <a:spcBef>
                <a:spcPts val="0"/>
              </a:spcBef>
              <a:spcAft>
                <a:spcPts val="0"/>
              </a:spcAft>
              <a:buSzPts val="1600"/>
              <a:buFont typeface="Mulish"/>
              <a:buNone/>
              <a:defRPr sz="1600">
                <a:latin typeface="Mulish"/>
                <a:ea typeface="Mulish"/>
                <a:cs typeface="Mulish"/>
                <a:sym typeface="Mulish"/>
              </a:defRPr>
            </a:lvl4pPr>
            <a:lvl5pPr lvl="4" rtl="0">
              <a:lnSpc>
                <a:spcPct val="100000"/>
              </a:lnSpc>
              <a:spcBef>
                <a:spcPts val="0"/>
              </a:spcBef>
              <a:spcAft>
                <a:spcPts val="0"/>
              </a:spcAft>
              <a:buSzPts val="1600"/>
              <a:buFont typeface="Mulish"/>
              <a:buNone/>
              <a:defRPr sz="1600">
                <a:latin typeface="Mulish"/>
                <a:ea typeface="Mulish"/>
                <a:cs typeface="Mulish"/>
                <a:sym typeface="Mulish"/>
              </a:defRPr>
            </a:lvl5pPr>
            <a:lvl6pPr lvl="5" rtl="0">
              <a:lnSpc>
                <a:spcPct val="100000"/>
              </a:lnSpc>
              <a:spcBef>
                <a:spcPts val="0"/>
              </a:spcBef>
              <a:spcAft>
                <a:spcPts val="0"/>
              </a:spcAft>
              <a:buSzPts val="1600"/>
              <a:buFont typeface="Mulish"/>
              <a:buNone/>
              <a:defRPr sz="1600">
                <a:latin typeface="Mulish"/>
                <a:ea typeface="Mulish"/>
                <a:cs typeface="Mulish"/>
                <a:sym typeface="Mulish"/>
              </a:defRPr>
            </a:lvl6pPr>
            <a:lvl7pPr lvl="6" rtl="0">
              <a:lnSpc>
                <a:spcPct val="100000"/>
              </a:lnSpc>
              <a:spcBef>
                <a:spcPts val="0"/>
              </a:spcBef>
              <a:spcAft>
                <a:spcPts val="0"/>
              </a:spcAft>
              <a:buSzPts val="1600"/>
              <a:buFont typeface="Mulish"/>
              <a:buNone/>
              <a:defRPr sz="1600">
                <a:latin typeface="Mulish"/>
                <a:ea typeface="Mulish"/>
                <a:cs typeface="Mulish"/>
                <a:sym typeface="Mulish"/>
              </a:defRPr>
            </a:lvl7pPr>
            <a:lvl8pPr lvl="7" rtl="0">
              <a:lnSpc>
                <a:spcPct val="100000"/>
              </a:lnSpc>
              <a:spcBef>
                <a:spcPts val="0"/>
              </a:spcBef>
              <a:spcAft>
                <a:spcPts val="0"/>
              </a:spcAft>
              <a:buSzPts val="1600"/>
              <a:buFont typeface="Mulish"/>
              <a:buNone/>
              <a:defRPr sz="1600">
                <a:latin typeface="Mulish"/>
                <a:ea typeface="Mulish"/>
                <a:cs typeface="Mulish"/>
                <a:sym typeface="Mulish"/>
              </a:defRPr>
            </a:lvl8pPr>
            <a:lvl9pPr lvl="8" rtl="0">
              <a:lnSpc>
                <a:spcPct val="100000"/>
              </a:lnSpc>
              <a:spcBef>
                <a:spcPts val="0"/>
              </a:spcBef>
              <a:spcAft>
                <a:spcPts val="0"/>
              </a:spcAft>
              <a:buSzPts val="1600"/>
              <a:buFont typeface="Mulish"/>
              <a:buNone/>
              <a:defRPr sz="1600">
                <a:latin typeface="Mulish"/>
                <a:ea typeface="Mulish"/>
                <a:cs typeface="Mulish"/>
                <a:sym typeface="Mulish"/>
              </a:defRPr>
            </a:lvl9pPr>
          </a:lstStyle>
          <a:p>
            <a:endParaRPr/>
          </a:p>
        </p:txBody>
      </p:sp>
      <p:grpSp>
        <p:nvGrpSpPr>
          <p:cNvPr id="306" name="Google Shape;306;p25"/>
          <p:cNvGrpSpPr/>
          <p:nvPr/>
        </p:nvGrpSpPr>
        <p:grpSpPr>
          <a:xfrm rot="10800000">
            <a:off x="7847618" y="2617131"/>
            <a:ext cx="1390748" cy="2523532"/>
            <a:chOff x="-185357" y="-16183"/>
            <a:chExt cx="1390748" cy="2523532"/>
          </a:xfrm>
        </p:grpSpPr>
        <p:sp>
          <p:nvSpPr>
            <p:cNvPr id="307" name="Google Shape;307;p25"/>
            <p:cNvSpPr/>
            <p:nvPr/>
          </p:nvSpPr>
          <p:spPr>
            <a:xfrm flipH="1">
              <a:off x="-118142" y="93504"/>
              <a:ext cx="376314" cy="962530"/>
            </a:xfrm>
            <a:custGeom>
              <a:avLst/>
              <a:gdLst/>
              <a:ahLst/>
              <a:cxnLst/>
              <a:rect l="l" t="t" r="r" b="b"/>
              <a:pathLst>
                <a:path w="11466" h="29564" extrusionOk="0">
                  <a:moveTo>
                    <a:pt x="11466" y="0"/>
                  </a:moveTo>
                  <a:cubicBezTo>
                    <a:pt x="9835" y="6930"/>
                    <a:pt x="0" y="12919"/>
                    <a:pt x="1703" y="20491"/>
                  </a:cubicBezTo>
                  <a:cubicBezTo>
                    <a:pt x="2667" y="24801"/>
                    <a:pt x="6930" y="27290"/>
                    <a:pt x="11466" y="29564"/>
                  </a:cubicBezTo>
                  <a:lnTo>
                    <a:pt x="11466" y="24503"/>
                  </a:lnTo>
                  <a:cubicBezTo>
                    <a:pt x="9740" y="23087"/>
                    <a:pt x="8418" y="21408"/>
                    <a:pt x="7847" y="19241"/>
                  </a:cubicBezTo>
                  <a:cubicBezTo>
                    <a:pt x="6846" y="15419"/>
                    <a:pt x="9013" y="11788"/>
                    <a:pt x="11466" y="8216"/>
                  </a:cubicBezTo>
                  <a:lnTo>
                    <a:pt x="114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flipH="1">
              <a:off x="-118142" y="-16183"/>
              <a:ext cx="840553" cy="1363736"/>
            </a:xfrm>
            <a:custGeom>
              <a:avLst/>
              <a:gdLst/>
              <a:ahLst/>
              <a:cxnLst/>
              <a:rect l="l" t="t" r="r" b="b"/>
              <a:pathLst>
                <a:path w="25611" h="41887" extrusionOk="0">
                  <a:moveTo>
                    <a:pt x="15741" y="0"/>
                  </a:moveTo>
                  <a:cubicBezTo>
                    <a:pt x="15848" y="429"/>
                    <a:pt x="15896" y="857"/>
                    <a:pt x="15907" y="1298"/>
                  </a:cubicBezTo>
                  <a:cubicBezTo>
                    <a:pt x="16086" y="10180"/>
                    <a:pt x="1" y="16776"/>
                    <a:pt x="2310" y="26432"/>
                  </a:cubicBezTo>
                  <a:cubicBezTo>
                    <a:pt x="4477" y="35421"/>
                    <a:pt x="18693" y="36207"/>
                    <a:pt x="25611" y="41886"/>
                  </a:cubicBezTo>
                  <a:lnTo>
                    <a:pt x="25611" y="37088"/>
                  </a:lnTo>
                  <a:cubicBezTo>
                    <a:pt x="19122" y="33849"/>
                    <a:pt x="10859" y="31659"/>
                    <a:pt x="9264" y="25134"/>
                  </a:cubicBezTo>
                  <a:cubicBezTo>
                    <a:pt x="7061" y="16097"/>
                    <a:pt x="21372" y="9525"/>
                    <a:pt x="21015" y="1191"/>
                  </a:cubicBezTo>
                  <a:cubicBezTo>
                    <a:pt x="20991" y="786"/>
                    <a:pt x="20932" y="393"/>
                    <a:pt x="20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flipH="1">
              <a:off x="-185357" y="-16183"/>
              <a:ext cx="1390748" cy="2523532"/>
            </a:xfrm>
            <a:custGeom>
              <a:avLst/>
              <a:gdLst/>
              <a:ahLst/>
              <a:cxnLst/>
              <a:rect l="l" t="t" r="r" b="b"/>
              <a:pathLst>
                <a:path w="42375" h="77510" extrusionOk="0">
                  <a:moveTo>
                    <a:pt x="19848" y="0"/>
                  </a:moveTo>
                  <a:cubicBezTo>
                    <a:pt x="19908" y="464"/>
                    <a:pt x="19908" y="929"/>
                    <a:pt x="19884" y="1393"/>
                  </a:cubicBezTo>
                  <a:cubicBezTo>
                    <a:pt x="19193" y="11942"/>
                    <a:pt x="1" y="17788"/>
                    <a:pt x="2346" y="29051"/>
                  </a:cubicBezTo>
                  <a:cubicBezTo>
                    <a:pt x="4763" y="40636"/>
                    <a:pt x="26421" y="39814"/>
                    <a:pt x="33040" y="48756"/>
                  </a:cubicBezTo>
                  <a:cubicBezTo>
                    <a:pt x="38767" y="56507"/>
                    <a:pt x="30742" y="70080"/>
                    <a:pt x="38624" y="76426"/>
                  </a:cubicBezTo>
                  <a:cubicBezTo>
                    <a:pt x="39124" y="76831"/>
                    <a:pt x="39660" y="77188"/>
                    <a:pt x="40220" y="77510"/>
                  </a:cubicBezTo>
                  <a:lnTo>
                    <a:pt x="40232" y="69675"/>
                  </a:lnTo>
                  <a:cubicBezTo>
                    <a:pt x="37505" y="63055"/>
                    <a:pt x="42375" y="52995"/>
                    <a:pt x="37946" y="46649"/>
                  </a:cubicBezTo>
                  <a:cubicBezTo>
                    <a:pt x="31838" y="37886"/>
                    <a:pt x="12347" y="38636"/>
                    <a:pt x="9787" y="27730"/>
                  </a:cubicBezTo>
                  <a:cubicBezTo>
                    <a:pt x="7335" y="17312"/>
                    <a:pt x="25504" y="10966"/>
                    <a:pt x="25349" y="1381"/>
                  </a:cubicBezTo>
                  <a:cubicBezTo>
                    <a:pt x="25337" y="917"/>
                    <a:pt x="25289" y="452"/>
                    <a:pt x="25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25"/>
          <p:cNvGrpSpPr/>
          <p:nvPr/>
        </p:nvGrpSpPr>
        <p:grpSpPr>
          <a:xfrm rot="10800000" flipH="1">
            <a:off x="9" y="2092892"/>
            <a:ext cx="1447812" cy="3031578"/>
            <a:chOff x="238125" y="846675"/>
            <a:chExt cx="1237975" cy="2592200"/>
          </a:xfrm>
        </p:grpSpPr>
        <p:sp>
          <p:nvSpPr>
            <p:cNvPr id="311" name="Google Shape;311;p25"/>
            <p:cNvSpPr/>
            <p:nvPr/>
          </p:nvSpPr>
          <p:spPr>
            <a:xfrm>
              <a:off x="238125" y="846675"/>
              <a:ext cx="1237975" cy="2592200"/>
            </a:xfrm>
            <a:custGeom>
              <a:avLst/>
              <a:gdLst/>
              <a:ahLst/>
              <a:cxnLst/>
              <a:rect l="l" t="t" r="r" b="b"/>
              <a:pathLst>
                <a:path w="49519" h="103688" extrusionOk="0">
                  <a:moveTo>
                    <a:pt x="45399" y="0"/>
                  </a:moveTo>
                  <a:cubicBezTo>
                    <a:pt x="42851" y="3203"/>
                    <a:pt x="40469" y="6322"/>
                    <a:pt x="38957" y="9418"/>
                  </a:cubicBezTo>
                  <a:cubicBezTo>
                    <a:pt x="35874" y="15716"/>
                    <a:pt x="35743" y="22765"/>
                    <a:pt x="36588" y="29658"/>
                  </a:cubicBezTo>
                  <a:cubicBezTo>
                    <a:pt x="37362" y="35945"/>
                    <a:pt x="39707" y="43053"/>
                    <a:pt x="37040" y="49101"/>
                  </a:cubicBezTo>
                  <a:cubicBezTo>
                    <a:pt x="34004" y="55983"/>
                    <a:pt x="26265" y="59531"/>
                    <a:pt x="19943" y="63032"/>
                  </a:cubicBezTo>
                  <a:cubicBezTo>
                    <a:pt x="15431" y="65532"/>
                    <a:pt x="8632" y="68282"/>
                    <a:pt x="9144" y="74247"/>
                  </a:cubicBezTo>
                  <a:cubicBezTo>
                    <a:pt x="9716" y="80748"/>
                    <a:pt x="24646" y="92523"/>
                    <a:pt x="12871" y="98119"/>
                  </a:cubicBezTo>
                  <a:cubicBezTo>
                    <a:pt x="10178" y="99389"/>
                    <a:pt x="7331" y="99872"/>
                    <a:pt x="4389" y="99872"/>
                  </a:cubicBezTo>
                  <a:cubicBezTo>
                    <a:pt x="2946" y="99872"/>
                    <a:pt x="1481" y="99756"/>
                    <a:pt x="0" y="99560"/>
                  </a:cubicBezTo>
                  <a:lnTo>
                    <a:pt x="0" y="102870"/>
                  </a:lnTo>
                  <a:cubicBezTo>
                    <a:pt x="2651" y="103355"/>
                    <a:pt x="5268" y="103687"/>
                    <a:pt x="7812" y="103687"/>
                  </a:cubicBezTo>
                  <a:cubicBezTo>
                    <a:pt x="11140" y="103687"/>
                    <a:pt x="14341" y="103117"/>
                    <a:pt x="17324" y="101572"/>
                  </a:cubicBezTo>
                  <a:cubicBezTo>
                    <a:pt x="28456" y="95786"/>
                    <a:pt x="17633" y="84284"/>
                    <a:pt x="15407" y="77271"/>
                  </a:cubicBezTo>
                  <a:cubicBezTo>
                    <a:pt x="13514" y="71318"/>
                    <a:pt x="22896" y="67580"/>
                    <a:pt x="27015" y="65258"/>
                  </a:cubicBezTo>
                  <a:cubicBezTo>
                    <a:pt x="33480" y="61603"/>
                    <a:pt x="41636" y="57817"/>
                    <a:pt x="44387" y="50530"/>
                  </a:cubicBezTo>
                  <a:cubicBezTo>
                    <a:pt x="46780" y="44184"/>
                    <a:pt x="43553" y="36969"/>
                    <a:pt x="42196" y="30635"/>
                  </a:cubicBezTo>
                  <a:cubicBezTo>
                    <a:pt x="40707" y="23693"/>
                    <a:pt x="40279" y="16466"/>
                    <a:pt x="43220" y="9906"/>
                  </a:cubicBezTo>
                  <a:cubicBezTo>
                    <a:pt x="44684" y="6608"/>
                    <a:pt x="47030" y="3334"/>
                    <a:pt x="495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a:off x="238125" y="846675"/>
              <a:ext cx="1032875" cy="2402525"/>
            </a:xfrm>
            <a:custGeom>
              <a:avLst/>
              <a:gdLst/>
              <a:ahLst/>
              <a:cxnLst/>
              <a:rect l="l" t="t" r="r" b="b"/>
              <a:pathLst>
                <a:path w="41315" h="96101" extrusionOk="0">
                  <a:moveTo>
                    <a:pt x="37183" y="0"/>
                  </a:moveTo>
                  <a:cubicBezTo>
                    <a:pt x="34683" y="2857"/>
                    <a:pt x="32349" y="5632"/>
                    <a:pt x="30813" y="8322"/>
                  </a:cubicBezTo>
                  <a:cubicBezTo>
                    <a:pt x="24122" y="20026"/>
                    <a:pt x="30039" y="34623"/>
                    <a:pt x="23801" y="45684"/>
                  </a:cubicBezTo>
                  <a:cubicBezTo>
                    <a:pt x="18717" y="54685"/>
                    <a:pt x="3762" y="56769"/>
                    <a:pt x="0" y="66103"/>
                  </a:cubicBezTo>
                  <a:lnTo>
                    <a:pt x="0" y="71806"/>
                  </a:lnTo>
                  <a:cubicBezTo>
                    <a:pt x="2524" y="78843"/>
                    <a:pt x="11466" y="88154"/>
                    <a:pt x="3691" y="91202"/>
                  </a:cubicBezTo>
                  <a:cubicBezTo>
                    <a:pt x="2500" y="91666"/>
                    <a:pt x="1262" y="91987"/>
                    <a:pt x="0" y="92154"/>
                  </a:cubicBezTo>
                  <a:lnTo>
                    <a:pt x="0" y="96083"/>
                  </a:lnTo>
                  <a:cubicBezTo>
                    <a:pt x="313" y="96095"/>
                    <a:pt x="624" y="96101"/>
                    <a:pt x="934" y="96101"/>
                  </a:cubicBezTo>
                  <a:cubicBezTo>
                    <a:pt x="3482" y="96101"/>
                    <a:pt x="5941" y="95695"/>
                    <a:pt x="8287" y="94654"/>
                  </a:cubicBezTo>
                  <a:cubicBezTo>
                    <a:pt x="19181" y="89844"/>
                    <a:pt x="3381" y="77736"/>
                    <a:pt x="3881" y="71009"/>
                  </a:cubicBezTo>
                  <a:cubicBezTo>
                    <a:pt x="4727" y="59626"/>
                    <a:pt x="25146" y="57448"/>
                    <a:pt x="30170" y="47470"/>
                  </a:cubicBezTo>
                  <a:cubicBezTo>
                    <a:pt x="36028" y="35826"/>
                    <a:pt x="28134" y="21288"/>
                    <a:pt x="34826" y="8882"/>
                  </a:cubicBezTo>
                  <a:cubicBezTo>
                    <a:pt x="36397" y="5989"/>
                    <a:pt x="38779" y="3036"/>
                    <a:pt x="41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5"/>
            <p:cNvSpPr/>
            <p:nvPr/>
          </p:nvSpPr>
          <p:spPr>
            <a:xfrm>
              <a:off x="238125" y="2824875"/>
              <a:ext cx="55975" cy="206300"/>
            </a:xfrm>
            <a:custGeom>
              <a:avLst/>
              <a:gdLst/>
              <a:ahLst/>
              <a:cxnLst/>
              <a:rect l="l" t="t" r="r" b="b"/>
              <a:pathLst>
                <a:path w="2239" h="8252" extrusionOk="0">
                  <a:moveTo>
                    <a:pt x="0" y="1"/>
                  </a:moveTo>
                  <a:lnTo>
                    <a:pt x="0" y="8252"/>
                  </a:lnTo>
                  <a:cubicBezTo>
                    <a:pt x="2238" y="6859"/>
                    <a:pt x="1464" y="369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5"/>
            <p:cNvSpPr/>
            <p:nvPr/>
          </p:nvSpPr>
          <p:spPr>
            <a:xfrm>
              <a:off x="238125" y="846675"/>
              <a:ext cx="825125" cy="1458525"/>
            </a:xfrm>
            <a:custGeom>
              <a:avLst/>
              <a:gdLst/>
              <a:ahLst/>
              <a:cxnLst/>
              <a:rect l="l" t="t" r="r" b="b"/>
              <a:pathLst>
                <a:path w="33005" h="58341" extrusionOk="0">
                  <a:moveTo>
                    <a:pt x="28837" y="0"/>
                  </a:moveTo>
                  <a:cubicBezTo>
                    <a:pt x="26503" y="2488"/>
                    <a:pt x="24384" y="4882"/>
                    <a:pt x="23003" y="7144"/>
                  </a:cubicBezTo>
                  <a:cubicBezTo>
                    <a:pt x="16574" y="17693"/>
                    <a:pt x="19300" y="31528"/>
                    <a:pt x="12621" y="41719"/>
                  </a:cubicBezTo>
                  <a:cubicBezTo>
                    <a:pt x="9644" y="46256"/>
                    <a:pt x="4453" y="49339"/>
                    <a:pt x="0" y="52768"/>
                  </a:cubicBezTo>
                  <a:lnTo>
                    <a:pt x="0" y="58341"/>
                  </a:lnTo>
                  <a:cubicBezTo>
                    <a:pt x="5465" y="53221"/>
                    <a:pt x="14049" y="50018"/>
                    <a:pt x="17943" y="43755"/>
                  </a:cubicBezTo>
                  <a:cubicBezTo>
                    <a:pt x="24491" y="33242"/>
                    <a:pt x="20324" y="18824"/>
                    <a:pt x="26872" y="7727"/>
                  </a:cubicBezTo>
                  <a:cubicBezTo>
                    <a:pt x="28337" y="5263"/>
                    <a:pt x="30575" y="2679"/>
                    <a:pt x="33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5"/>
            <p:cNvSpPr/>
            <p:nvPr/>
          </p:nvSpPr>
          <p:spPr>
            <a:xfrm>
              <a:off x="238125" y="846675"/>
              <a:ext cx="616750" cy="1191525"/>
            </a:xfrm>
            <a:custGeom>
              <a:avLst/>
              <a:gdLst/>
              <a:ahLst/>
              <a:cxnLst/>
              <a:rect l="l" t="t" r="r" b="b"/>
              <a:pathLst>
                <a:path w="24670" h="47661" extrusionOk="0">
                  <a:moveTo>
                    <a:pt x="21134" y="0"/>
                  </a:moveTo>
                  <a:cubicBezTo>
                    <a:pt x="19300" y="2131"/>
                    <a:pt x="17717" y="4179"/>
                    <a:pt x="16740" y="6096"/>
                  </a:cubicBezTo>
                  <a:cubicBezTo>
                    <a:pt x="11787" y="15954"/>
                    <a:pt x="10918" y="27456"/>
                    <a:pt x="5775" y="37278"/>
                  </a:cubicBezTo>
                  <a:cubicBezTo>
                    <a:pt x="4322" y="40041"/>
                    <a:pt x="2250" y="41969"/>
                    <a:pt x="0" y="43624"/>
                  </a:cubicBezTo>
                  <a:lnTo>
                    <a:pt x="0" y="47661"/>
                  </a:lnTo>
                  <a:cubicBezTo>
                    <a:pt x="3012" y="45339"/>
                    <a:pt x="5953" y="42934"/>
                    <a:pt x="7846" y="39564"/>
                  </a:cubicBezTo>
                  <a:cubicBezTo>
                    <a:pt x="13037" y="30337"/>
                    <a:pt x="14049" y="16835"/>
                    <a:pt x="19538" y="6632"/>
                  </a:cubicBezTo>
                  <a:cubicBezTo>
                    <a:pt x="20693" y="4501"/>
                    <a:pt x="22562" y="2286"/>
                    <a:pt x="24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a:off x="238125" y="846675"/>
              <a:ext cx="440550" cy="981675"/>
            </a:xfrm>
            <a:custGeom>
              <a:avLst/>
              <a:gdLst/>
              <a:ahLst/>
              <a:cxnLst/>
              <a:rect l="l" t="t" r="r" b="b"/>
              <a:pathLst>
                <a:path w="17622" h="39267" extrusionOk="0">
                  <a:moveTo>
                    <a:pt x="14264" y="0"/>
                  </a:moveTo>
                  <a:cubicBezTo>
                    <a:pt x="13168" y="1548"/>
                    <a:pt x="12228" y="3048"/>
                    <a:pt x="11621" y="4477"/>
                  </a:cubicBezTo>
                  <a:cubicBezTo>
                    <a:pt x="7906" y="13168"/>
                    <a:pt x="7299" y="23622"/>
                    <a:pt x="2357" y="31980"/>
                  </a:cubicBezTo>
                  <a:cubicBezTo>
                    <a:pt x="1703" y="33064"/>
                    <a:pt x="917" y="34052"/>
                    <a:pt x="0" y="34933"/>
                  </a:cubicBezTo>
                  <a:lnTo>
                    <a:pt x="0" y="39267"/>
                  </a:lnTo>
                  <a:cubicBezTo>
                    <a:pt x="1524" y="38040"/>
                    <a:pt x="2893" y="36600"/>
                    <a:pt x="3953" y="34730"/>
                  </a:cubicBezTo>
                  <a:cubicBezTo>
                    <a:pt x="9061" y="25706"/>
                    <a:pt x="9835" y="14561"/>
                    <a:pt x="14109" y="5358"/>
                  </a:cubicBezTo>
                  <a:cubicBezTo>
                    <a:pt x="14883" y="3691"/>
                    <a:pt x="16157" y="1893"/>
                    <a:pt x="17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238125" y="846675"/>
              <a:ext cx="277125" cy="759925"/>
            </a:xfrm>
            <a:custGeom>
              <a:avLst/>
              <a:gdLst/>
              <a:ahLst/>
              <a:cxnLst/>
              <a:rect l="l" t="t" r="r" b="b"/>
              <a:pathLst>
                <a:path w="11085" h="30397" extrusionOk="0">
                  <a:moveTo>
                    <a:pt x="8072" y="0"/>
                  </a:moveTo>
                  <a:cubicBezTo>
                    <a:pt x="7656" y="762"/>
                    <a:pt x="7299" y="1548"/>
                    <a:pt x="7001" y="2357"/>
                  </a:cubicBezTo>
                  <a:cubicBezTo>
                    <a:pt x="4358" y="9787"/>
                    <a:pt x="4024" y="18383"/>
                    <a:pt x="0" y="25467"/>
                  </a:cubicBezTo>
                  <a:lnTo>
                    <a:pt x="0" y="30397"/>
                  </a:lnTo>
                  <a:cubicBezTo>
                    <a:pt x="345" y="29968"/>
                    <a:pt x="655" y="29516"/>
                    <a:pt x="941" y="29051"/>
                  </a:cubicBezTo>
                  <a:cubicBezTo>
                    <a:pt x="5632" y="21360"/>
                    <a:pt x="6084" y="11632"/>
                    <a:pt x="9251" y="3465"/>
                  </a:cubicBezTo>
                  <a:cubicBezTo>
                    <a:pt x="9751" y="2262"/>
                    <a:pt x="10370" y="1095"/>
                    <a:pt x="11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238125" y="846675"/>
              <a:ext cx="131275" cy="499175"/>
            </a:xfrm>
            <a:custGeom>
              <a:avLst/>
              <a:gdLst/>
              <a:ahLst/>
              <a:cxnLst/>
              <a:rect l="l" t="t" r="r" b="b"/>
              <a:pathLst>
                <a:path w="5251" h="19967" extrusionOk="0">
                  <a:moveTo>
                    <a:pt x="2679" y="0"/>
                  </a:moveTo>
                  <a:cubicBezTo>
                    <a:pt x="1512" y="4155"/>
                    <a:pt x="1083" y="8680"/>
                    <a:pt x="0" y="12978"/>
                  </a:cubicBezTo>
                  <a:lnTo>
                    <a:pt x="0" y="19967"/>
                  </a:lnTo>
                  <a:cubicBezTo>
                    <a:pt x="2548" y="14026"/>
                    <a:pt x="2929" y="7215"/>
                    <a:pt x="4822" y="1167"/>
                  </a:cubicBezTo>
                  <a:cubicBezTo>
                    <a:pt x="4941" y="786"/>
                    <a:pt x="5084" y="393"/>
                    <a:pt x="5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2800"/>
              <a:buFont typeface="Lilita One"/>
              <a:buNone/>
              <a:defRPr sz="2800">
                <a:solidFill>
                  <a:schemeClr val="dk1"/>
                </a:solidFill>
                <a:latin typeface="Lilita One"/>
                <a:ea typeface="Lilita One"/>
                <a:cs typeface="Lilita One"/>
                <a:sym typeface="Lili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uli"/>
              <a:buChar char="●"/>
              <a:defRPr sz="1800">
                <a:solidFill>
                  <a:schemeClr val="dk1"/>
                </a:solidFill>
                <a:latin typeface="Muli"/>
                <a:ea typeface="Muli"/>
                <a:cs typeface="Muli"/>
                <a:sym typeface="Muli"/>
              </a:defRPr>
            </a:lvl1pPr>
            <a:lvl2pPr marL="914400" lvl="1"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2pPr>
            <a:lvl3pPr marL="1371600" lvl="2"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3pPr>
            <a:lvl4pPr marL="1828800" lvl="3"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4pPr>
            <a:lvl5pPr marL="2286000" lvl="4"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5pPr>
            <a:lvl6pPr marL="2743200" lvl="5"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6pPr>
            <a:lvl7pPr marL="3200400" lvl="6"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7pPr>
            <a:lvl8pPr marL="3657600" lvl="7"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8pPr>
            <a:lvl9pPr marL="4114800" lvl="8" indent="-317500">
              <a:lnSpc>
                <a:spcPct val="100000"/>
              </a:lnSpc>
              <a:spcBef>
                <a:spcPts val="0"/>
              </a:spcBef>
              <a:spcAft>
                <a:spcPts val="0"/>
              </a:spcAft>
              <a:buClr>
                <a:schemeClr val="dk1"/>
              </a:buClr>
              <a:buSzPts val="1400"/>
              <a:buFont typeface="Muli"/>
              <a:buChar char="■"/>
              <a:defRPr>
                <a:solidFill>
                  <a:schemeClr val="dk1"/>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0" r:id="rId6"/>
    <p:sldLayoutId id="2147483662" r:id="rId7"/>
    <p:sldLayoutId id="2147483663" r:id="rId8"/>
    <p:sldLayoutId id="2147483671" r:id="rId9"/>
    <p:sldLayoutId id="2147483685" r:id="rId10"/>
    <p:sldLayoutId id="2147483687" r:id="rId11"/>
    <p:sldLayoutId id="2147483688" r:id="rId12"/>
    <p:sldLayoutId id="2147483699" r:id="rId13"/>
    <p:sldLayoutId id="214748370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hprfKhb8Og"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youtube.com/watch?v=MNGLEopn4b8" TargetMode="External"/><Relationship Id="rId5" Type="http://schemas.openxmlformats.org/officeDocument/2006/relationships/hyperlink" Target="https://www.youtube.com/watch?v=jL9e8OPHOLI" TargetMode="External"/><Relationship Id="rId4" Type="http://schemas.openxmlformats.org/officeDocument/2006/relationships/hyperlink" Target="https://www.youtube.com/watch?v=hfjPyxNM-z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NG4IAOlZzc0?list=PLKf0-B8NIgSXx9X-0tm9S1brt5H4ZIuc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australiancurriculum.edu.au/f-10-curriculum/the-arts/visual-arts/rationale/"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17.xml"/></Relationships>
</file>

<file path=ppt/slides/_rels/slide5.xml.rels><?xml version="1.0" encoding="UTF-8" standalone="yes"?>
<Relationships xmlns="http://schemas.openxmlformats.org/package/2006/relationships"><Relationship Id="rId2" Type="http://schemas.openxmlformats.org/officeDocument/2006/relationships/hyperlink" Target="https://www.artyfactory.com/art_appreciation/visual-elements/pattern.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2307/1575785" TargetMode="External"/><Relationship Id="rId2" Type="http://schemas.openxmlformats.org/officeDocument/2006/relationships/hyperlink" Target="https://doi.org/10.3389/fnins.2014.00265" TargetMode="External"/><Relationship Id="rId1" Type="http://schemas.openxmlformats.org/officeDocument/2006/relationships/slideLayout" Target="../slideLayouts/slideLayout3.xml"/><Relationship Id="rId4" Type="http://schemas.openxmlformats.org/officeDocument/2006/relationships/hyperlink" Target="https://arxiv.org/abs/1903.02678v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slide" Target="slide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57"/>
          <p:cNvSpPr txBox="1">
            <a:spLocks noGrp="1"/>
          </p:cNvSpPr>
          <p:nvPr>
            <p:ph type="ctrTitle"/>
          </p:nvPr>
        </p:nvSpPr>
        <p:spPr>
          <a:xfrm>
            <a:off x="1033113" y="1834179"/>
            <a:ext cx="60024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7200" dirty="0"/>
              <a:t>PATTERN</a:t>
            </a:r>
            <a:endParaRPr sz="7200" dirty="0"/>
          </a:p>
        </p:txBody>
      </p:sp>
      <p:sp>
        <p:nvSpPr>
          <p:cNvPr id="738" name="Google Shape;738;p57"/>
          <p:cNvSpPr txBox="1">
            <a:spLocks noGrp="1"/>
          </p:cNvSpPr>
          <p:nvPr>
            <p:ph type="subTitle" idx="1"/>
          </p:nvPr>
        </p:nvSpPr>
        <p:spPr>
          <a:xfrm>
            <a:off x="1033113" y="3010022"/>
            <a:ext cx="3896335" cy="12564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A step-by-step learning experience guide for Year 7-8 Visual Arts teachers</a:t>
            </a:r>
            <a:endParaRPr sz="1600" dirty="0"/>
          </a:p>
        </p:txBody>
      </p:sp>
      <p:sp>
        <p:nvSpPr>
          <p:cNvPr id="2" name="Google Shape;737;p57">
            <a:extLst>
              <a:ext uri="{FF2B5EF4-FFF2-40B4-BE49-F238E27FC236}">
                <a16:creationId xmlns:a16="http://schemas.microsoft.com/office/drawing/2014/main" id="{423FC258-69B5-61BF-2A23-953C5DC857CA}"/>
              </a:ext>
            </a:extLst>
          </p:cNvPr>
          <p:cNvSpPr txBox="1">
            <a:spLocks/>
          </p:cNvSpPr>
          <p:nvPr/>
        </p:nvSpPr>
        <p:spPr>
          <a:xfrm>
            <a:off x="1033113" y="877044"/>
            <a:ext cx="6002400" cy="137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1pPr>
            <a:lvl2pPr marR="0" lvl="1"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2pPr>
            <a:lvl3pPr marR="0" lvl="2"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3pPr>
            <a:lvl4pPr marR="0" lvl="3"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4pPr>
            <a:lvl5pPr marR="0" lvl="4"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5pPr>
            <a:lvl6pPr marR="0" lvl="5"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6pPr>
            <a:lvl7pPr marR="0" lvl="6"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7pPr>
            <a:lvl8pPr marR="0" lvl="7"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8pPr>
            <a:lvl9pPr marR="0" lvl="8" algn="l" rtl="0">
              <a:lnSpc>
                <a:spcPct val="80000"/>
              </a:lnSpc>
              <a:spcBef>
                <a:spcPts val="0"/>
              </a:spcBef>
              <a:spcAft>
                <a:spcPts val="0"/>
              </a:spcAft>
              <a:buClr>
                <a:schemeClr val="dk1"/>
              </a:buClr>
              <a:buSzPts val="7000"/>
              <a:buFont typeface="Lilita One"/>
              <a:buNone/>
              <a:defRPr sz="7000" b="0" i="0" u="none" strike="noStrike" cap="none">
                <a:solidFill>
                  <a:schemeClr val="dk1"/>
                </a:solidFill>
                <a:latin typeface="Lilita One"/>
                <a:ea typeface="Lilita One"/>
                <a:cs typeface="Lilita One"/>
                <a:sym typeface="Lilita One"/>
              </a:defRPr>
            </a:lvl9pPr>
          </a:lstStyle>
          <a:p>
            <a:r>
              <a:rPr lang="en-GB" sz="3200" dirty="0"/>
              <a:t>TEACHING</a:t>
            </a:r>
          </a:p>
          <a:p>
            <a:r>
              <a:rPr lang="en-GB" sz="3200" dirty="0"/>
              <a:t>ABOUT</a:t>
            </a:r>
            <a:endParaRPr lang="en-AU"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70" name="Google Shape;770;p61"/>
          <p:cNvSpPr txBox="1">
            <a:spLocks noGrp="1"/>
          </p:cNvSpPr>
          <p:nvPr>
            <p:ph type="subTitle" idx="1"/>
          </p:nvPr>
        </p:nvSpPr>
        <p:spPr>
          <a:xfrm>
            <a:off x="2450592" y="-118692"/>
            <a:ext cx="5363777" cy="1641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Examples of artmaking processes:</a:t>
            </a:r>
          </a:p>
          <a:p>
            <a:pPr marL="0" lvl="0" indent="0" algn="r" rtl="0">
              <a:spcBef>
                <a:spcPts val="0"/>
              </a:spcBef>
              <a:spcAft>
                <a:spcPts val="0"/>
              </a:spcAft>
              <a:buNone/>
            </a:pPr>
            <a:endParaRPr lang="en-GB" dirty="0"/>
          </a:p>
          <a:p>
            <a:pPr marL="0" lvl="0" indent="0" algn="r" rtl="0">
              <a:spcBef>
                <a:spcPts val="0"/>
              </a:spcBef>
              <a:spcAft>
                <a:spcPts val="0"/>
              </a:spcAft>
              <a:buNone/>
            </a:pPr>
            <a:endParaRPr dirty="0"/>
          </a:p>
        </p:txBody>
      </p:sp>
      <p:pic>
        <p:nvPicPr>
          <p:cNvPr id="9218" name="Picture 2">
            <a:extLst>
              <a:ext uri="{FF2B5EF4-FFF2-40B4-BE49-F238E27FC236}">
                <a16:creationId xmlns:a16="http://schemas.microsoft.com/office/drawing/2014/main" id="{B61911D7-A36F-9ABB-8EDC-576EBD2A0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43" y="163750"/>
            <a:ext cx="2889600" cy="481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C215F18-A247-F825-F34E-CF1548134C96}"/>
              </a:ext>
            </a:extLst>
          </p:cNvPr>
          <p:cNvPicPr>
            <a:picLocks noChangeAspect="1"/>
          </p:cNvPicPr>
          <p:nvPr/>
        </p:nvPicPr>
        <p:blipFill>
          <a:blip r:embed="rId4"/>
          <a:stretch>
            <a:fillRect/>
          </a:stretch>
        </p:blipFill>
        <p:spPr>
          <a:xfrm>
            <a:off x="3207758" y="1366851"/>
            <a:ext cx="1522834" cy="1483224"/>
          </a:xfrm>
          <a:prstGeom prst="rect">
            <a:avLst/>
          </a:prstGeom>
        </p:spPr>
      </p:pic>
      <p:pic>
        <p:nvPicPr>
          <p:cNvPr id="7" name="Picture 6">
            <a:extLst>
              <a:ext uri="{FF2B5EF4-FFF2-40B4-BE49-F238E27FC236}">
                <a16:creationId xmlns:a16="http://schemas.microsoft.com/office/drawing/2014/main" id="{A7DCA097-260C-D5CA-4295-A2CCCE9A0ED4}"/>
              </a:ext>
            </a:extLst>
          </p:cNvPr>
          <p:cNvPicPr>
            <a:picLocks noChangeAspect="1"/>
          </p:cNvPicPr>
          <p:nvPr/>
        </p:nvPicPr>
        <p:blipFill>
          <a:blip r:embed="rId5"/>
          <a:stretch>
            <a:fillRect/>
          </a:stretch>
        </p:blipFill>
        <p:spPr>
          <a:xfrm>
            <a:off x="4839890" y="1366851"/>
            <a:ext cx="1560744" cy="1483224"/>
          </a:xfrm>
          <a:prstGeom prst="rect">
            <a:avLst/>
          </a:prstGeom>
        </p:spPr>
      </p:pic>
      <p:pic>
        <p:nvPicPr>
          <p:cNvPr id="9" name="Picture 8">
            <a:extLst>
              <a:ext uri="{FF2B5EF4-FFF2-40B4-BE49-F238E27FC236}">
                <a16:creationId xmlns:a16="http://schemas.microsoft.com/office/drawing/2014/main" id="{36DF4F81-1682-2969-3179-055AD63E2788}"/>
              </a:ext>
            </a:extLst>
          </p:cNvPr>
          <p:cNvPicPr>
            <a:picLocks noChangeAspect="1"/>
          </p:cNvPicPr>
          <p:nvPr/>
        </p:nvPicPr>
        <p:blipFill>
          <a:blip r:embed="rId6"/>
          <a:stretch>
            <a:fillRect/>
          </a:stretch>
        </p:blipFill>
        <p:spPr>
          <a:xfrm>
            <a:off x="6528006" y="1359467"/>
            <a:ext cx="1422440" cy="1490608"/>
          </a:xfrm>
          <a:prstGeom prst="rect">
            <a:avLst/>
          </a:prstGeom>
        </p:spPr>
      </p:pic>
      <p:pic>
        <p:nvPicPr>
          <p:cNvPr id="11" name="Picture 10">
            <a:extLst>
              <a:ext uri="{FF2B5EF4-FFF2-40B4-BE49-F238E27FC236}">
                <a16:creationId xmlns:a16="http://schemas.microsoft.com/office/drawing/2014/main" id="{10A69BFF-C8FC-4255-3F64-557C597960A9}"/>
              </a:ext>
            </a:extLst>
          </p:cNvPr>
          <p:cNvPicPr>
            <a:picLocks noChangeAspect="1"/>
          </p:cNvPicPr>
          <p:nvPr/>
        </p:nvPicPr>
        <p:blipFill>
          <a:blip r:embed="rId7"/>
          <a:stretch>
            <a:fillRect/>
          </a:stretch>
        </p:blipFill>
        <p:spPr>
          <a:xfrm>
            <a:off x="3323411" y="3728661"/>
            <a:ext cx="1711593" cy="958282"/>
          </a:xfrm>
          <a:prstGeom prst="rect">
            <a:avLst/>
          </a:prstGeom>
        </p:spPr>
      </p:pic>
      <p:sp>
        <p:nvSpPr>
          <p:cNvPr id="14" name="TextBox 13">
            <a:extLst>
              <a:ext uri="{FF2B5EF4-FFF2-40B4-BE49-F238E27FC236}">
                <a16:creationId xmlns:a16="http://schemas.microsoft.com/office/drawing/2014/main" id="{8B76272B-B16A-4962-0400-FFBEDC175494}"/>
              </a:ext>
            </a:extLst>
          </p:cNvPr>
          <p:cNvSpPr txBox="1"/>
          <p:nvPr/>
        </p:nvSpPr>
        <p:spPr>
          <a:xfrm>
            <a:off x="481584" y="290159"/>
            <a:ext cx="4742688" cy="307777"/>
          </a:xfrm>
          <a:prstGeom prst="rect">
            <a:avLst/>
          </a:prstGeom>
          <a:noFill/>
        </p:spPr>
        <p:txBody>
          <a:bodyPr wrap="square">
            <a:spAutoFit/>
          </a:bodyPr>
          <a:lstStyle/>
          <a:p>
            <a:pPr marL="0" indent="0"/>
            <a:r>
              <a:rPr lang="en-GB" b="1" dirty="0">
                <a:highlight>
                  <a:srgbClr val="C0C0C0"/>
                </a:highlight>
                <a:latin typeface="Mulish" panose="020B0604020202020204" charset="0"/>
              </a:rPr>
              <a:t>Drop placement templates</a:t>
            </a:r>
          </a:p>
        </p:txBody>
      </p:sp>
      <p:sp>
        <p:nvSpPr>
          <p:cNvPr id="15" name="TextBox 14">
            <a:extLst>
              <a:ext uri="{FF2B5EF4-FFF2-40B4-BE49-F238E27FC236}">
                <a16:creationId xmlns:a16="http://schemas.microsoft.com/office/drawing/2014/main" id="{E1487CF1-88B5-2FB8-F38E-6B8047625B4C}"/>
              </a:ext>
            </a:extLst>
          </p:cNvPr>
          <p:cNvSpPr txBox="1"/>
          <p:nvPr/>
        </p:nvSpPr>
        <p:spPr>
          <a:xfrm>
            <a:off x="3207758" y="946485"/>
            <a:ext cx="4742688" cy="307777"/>
          </a:xfrm>
          <a:prstGeom prst="rect">
            <a:avLst/>
          </a:prstGeom>
          <a:noFill/>
        </p:spPr>
        <p:txBody>
          <a:bodyPr wrap="square">
            <a:spAutoFit/>
          </a:bodyPr>
          <a:lstStyle/>
          <a:p>
            <a:pPr marL="0" indent="0"/>
            <a:r>
              <a:rPr lang="en-GB" b="1" dirty="0">
                <a:highlight>
                  <a:srgbClr val="C0C0C0"/>
                </a:highlight>
                <a:latin typeface="Mulish" panose="020B0604020202020204" charset="0"/>
              </a:rPr>
              <a:t>Printmaking with lino blocks</a:t>
            </a:r>
          </a:p>
        </p:txBody>
      </p:sp>
      <p:sp>
        <p:nvSpPr>
          <p:cNvPr id="16" name="TextBox 15">
            <a:extLst>
              <a:ext uri="{FF2B5EF4-FFF2-40B4-BE49-F238E27FC236}">
                <a16:creationId xmlns:a16="http://schemas.microsoft.com/office/drawing/2014/main" id="{9F060BF8-3616-E233-BE17-ABC738FC61B1}"/>
              </a:ext>
            </a:extLst>
          </p:cNvPr>
          <p:cNvSpPr txBox="1"/>
          <p:nvPr/>
        </p:nvSpPr>
        <p:spPr>
          <a:xfrm>
            <a:off x="3183518" y="3329385"/>
            <a:ext cx="4742688" cy="307777"/>
          </a:xfrm>
          <a:prstGeom prst="rect">
            <a:avLst/>
          </a:prstGeom>
          <a:noFill/>
        </p:spPr>
        <p:txBody>
          <a:bodyPr wrap="square">
            <a:spAutoFit/>
          </a:bodyPr>
          <a:lstStyle/>
          <a:p>
            <a:pPr marL="0" indent="0"/>
            <a:r>
              <a:rPr lang="en-GB" b="1">
                <a:highlight>
                  <a:srgbClr val="C0C0C0"/>
                </a:highlight>
                <a:latin typeface="Mulish" panose="020B0604020202020204" charset="0"/>
              </a:rPr>
              <a:t>Pattern collage with paper</a:t>
            </a:r>
            <a:endParaRPr lang="en-GB" b="1" dirty="0">
              <a:highlight>
                <a:srgbClr val="C0C0C0"/>
              </a:highlight>
              <a:latin typeface="Mulish" panose="020B0604020202020204" charset="0"/>
            </a:endParaRPr>
          </a:p>
        </p:txBody>
      </p:sp>
      <p:sp>
        <p:nvSpPr>
          <p:cNvPr id="18" name="TextBox 17">
            <a:extLst>
              <a:ext uri="{FF2B5EF4-FFF2-40B4-BE49-F238E27FC236}">
                <a16:creationId xmlns:a16="http://schemas.microsoft.com/office/drawing/2014/main" id="{2FD560DF-2305-7684-1179-80D579E3A4EB}"/>
              </a:ext>
            </a:extLst>
          </p:cNvPr>
          <p:cNvSpPr txBox="1"/>
          <p:nvPr/>
        </p:nvSpPr>
        <p:spPr>
          <a:xfrm>
            <a:off x="3323411" y="4699452"/>
            <a:ext cx="4742688" cy="246221"/>
          </a:xfrm>
          <a:prstGeom prst="rect">
            <a:avLst/>
          </a:prstGeom>
          <a:noFill/>
        </p:spPr>
        <p:txBody>
          <a:bodyPr wrap="square">
            <a:spAutoFit/>
          </a:bodyPr>
          <a:lstStyle/>
          <a:p>
            <a:r>
              <a:rPr lang="en-AU" sz="1000" dirty="0"/>
              <a:t>https://www.youtube.com/watch?v=RuPm42oIhUM</a:t>
            </a:r>
          </a:p>
        </p:txBody>
      </p:sp>
      <p:pic>
        <p:nvPicPr>
          <p:cNvPr id="20" name="Picture 19">
            <a:extLst>
              <a:ext uri="{FF2B5EF4-FFF2-40B4-BE49-F238E27FC236}">
                <a16:creationId xmlns:a16="http://schemas.microsoft.com/office/drawing/2014/main" id="{03E7FEC2-9E8A-987F-C899-84B1086C8B7F}"/>
              </a:ext>
            </a:extLst>
          </p:cNvPr>
          <p:cNvPicPr>
            <a:picLocks noChangeAspect="1"/>
          </p:cNvPicPr>
          <p:nvPr/>
        </p:nvPicPr>
        <p:blipFill>
          <a:blip r:embed="rId8"/>
          <a:stretch>
            <a:fillRect/>
          </a:stretch>
        </p:blipFill>
        <p:spPr>
          <a:xfrm>
            <a:off x="5132480" y="3746161"/>
            <a:ext cx="1711593" cy="960548"/>
          </a:xfrm>
          <a:prstGeom prst="rect">
            <a:avLst/>
          </a:prstGeom>
        </p:spPr>
      </p:pic>
      <p:pic>
        <p:nvPicPr>
          <p:cNvPr id="22" name="Picture 21">
            <a:extLst>
              <a:ext uri="{FF2B5EF4-FFF2-40B4-BE49-F238E27FC236}">
                <a16:creationId xmlns:a16="http://schemas.microsoft.com/office/drawing/2014/main" id="{BFD65954-8EDE-9843-2ED9-E4F6A0AAB89D}"/>
              </a:ext>
            </a:extLst>
          </p:cNvPr>
          <p:cNvPicPr>
            <a:picLocks noChangeAspect="1"/>
          </p:cNvPicPr>
          <p:nvPr/>
        </p:nvPicPr>
        <p:blipFill>
          <a:blip r:embed="rId9"/>
          <a:stretch>
            <a:fillRect/>
          </a:stretch>
        </p:blipFill>
        <p:spPr>
          <a:xfrm>
            <a:off x="6893659" y="3746161"/>
            <a:ext cx="1759483" cy="977045"/>
          </a:xfrm>
          <a:prstGeom prst="rect">
            <a:avLst/>
          </a:prstGeom>
        </p:spPr>
      </p:pic>
      <p:sp>
        <p:nvSpPr>
          <p:cNvPr id="24" name="TextBox 23">
            <a:extLst>
              <a:ext uri="{FF2B5EF4-FFF2-40B4-BE49-F238E27FC236}">
                <a16:creationId xmlns:a16="http://schemas.microsoft.com/office/drawing/2014/main" id="{98D8FB34-E423-268E-CF76-76AD8C8E55ED}"/>
              </a:ext>
            </a:extLst>
          </p:cNvPr>
          <p:cNvSpPr txBox="1"/>
          <p:nvPr/>
        </p:nvSpPr>
        <p:spPr>
          <a:xfrm>
            <a:off x="3207758" y="2871496"/>
            <a:ext cx="4742688" cy="246221"/>
          </a:xfrm>
          <a:prstGeom prst="rect">
            <a:avLst/>
          </a:prstGeom>
          <a:noFill/>
        </p:spPr>
        <p:txBody>
          <a:bodyPr wrap="square">
            <a:spAutoFit/>
          </a:bodyPr>
          <a:lstStyle/>
          <a:p>
            <a:r>
              <a:rPr lang="en-AU" sz="1000" dirty="0"/>
              <a:t>https://www.youtube.com/watch?v=MNGLEopn4b8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9">
          <a:extLst>
            <a:ext uri="{FF2B5EF4-FFF2-40B4-BE49-F238E27FC236}">
              <a16:creationId xmlns:a16="http://schemas.microsoft.com/office/drawing/2014/main" id="{8D96EB28-3904-860A-02B4-8EEC7B6A2BC4}"/>
            </a:ext>
          </a:extLst>
        </p:cNvPr>
        <p:cNvGrpSpPr/>
        <p:nvPr/>
      </p:nvGrpSpPr>
      <p:grpSpPr>
        <a:xfrm>
          <a:off x="0" y="0"/>
          <a:ext cx="0" cy="0"/>
          <a:chOff x="0" y="0"/>
          <a:chExt cx="0" cy="0"/>
        </a:xfrm>
      </p:grpSpPr>
      <p:sp>
        <p:nvSpPr>
          <p:cNvPr id="1931" name="Google Shape;1931;p114">
            <a:extLst>
              <a:ext uri="{FF2B5EF4-FFF2-40B4-BE49-F238E27FC236}">
                <a16:creationId xmlns:a16="http://schemas.microsoft.com/office/drawing/2014/main" id="{1B576102-C8F2-E875-9D1B-7B7E4DC2E387}"/>
              </a:ext>
            </a:extLst>
          </p:cNvPr>
          <p:cNvSpPr txBox="1">
            <a:spLocks noGrp="1"/>
          </p:cNvSpPr>
          <p:nvPr>
            <p:ph type="title"/>
          </p:nvPr>
        </p:nvSpPr>
        <p:spPr>
          <a:xfrm>
            <a:off x="598630" y="286615"/>
            <a:ext cx="4538749"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2000" dirty="0"/>
              <a:t>Digital resources for students:</a:t>
            </a:r>
            <a:endParaRPr sz="2000" dirty="0"/>
          </a:p>
        </p:txBody>
      </p:sp>
      <p:grpSp>
        <p:nvGrpSpPr>
          <p:cNvPr id="1932" name="Google Shape;1932;p114">
            <a:extLst>
              <a:ext uri="{FF2B5EF4-FFF2-40B4-BE49-F238E27FC236}">
                <a16:creationId xmlns:a16="http://schemas.microsoft.com/office/drawing/2014/main" id="{3B10BEAC-AAD5-27FB-A2D7-A745E7AF37EF}"/>
              </a:ext>
            </a:extLst>
          </p:cNvPr>
          <p:cNvGrpSpPr/>
          <p:nvPr/>
        </p:nvGrpSpPr>
        <p:grpSpPr>
          <a:xfrm>
            <a:off x="1597306" y="1104643"/>
            <a:ext cx="5677058" cy="3953493"/>
            <a:chOff x="4105150" y="1713700"/>
            <a:chExt cx="3269200" cy="2273075"/>
          </a:xfrm>
        </p:grpSpPr>
        <p:sp>
          <p:nvSpPr>
            <p:cNvPr id="1933" name="Google Shape;1933;p114">
              <a:extLst>
                <a:ext uri="{FF2B5EF4-FFF2-40B4-BE49-F238E27FC236}">
                  <a16:creationId xmlns:a16="http://schemas.microsoft.com/office/drawing/2014/main" id="{B159C768-7121-5000-E5F8-41292CD7BA74}"/>
                </a:ext>
              </a:extLst>
            </p:cNvPr>
            <p:cNvSpPr/>
            <p:nvPr/>
          </p:nvSpPr>
          <p:spPr>
            <a:xfrm>
              <a:off x="5346621" y="3610080"/>
              <a:ext cx="852975" cy="340845"/>
            </a:xfrm>
            <a:custGeom>
              <a:avLst/>
              <a:gdLst/>
              <a:ahLst/>
              <a:cxnLst/>
              <a:rect l="l" t="t" r="r" b="b"/>
              <a:pathLst>
                <a:path w="34119" h="15090" extrusionOk="0">
                  <a:moveTo>
                    <a:pt x="3660" y="0"/>
                  </a:moveTo>
                  <a:lnTo>
                    <a:pt x="2928" y="2992"/>
                  </a:lnTo>
                  <a:lnTo>
                    <a:pt x="1" y="15089"/>
                  </a:lnTo>
                  <a:lnTo>
                    <a:pt x="34119" y="15089"/>
                  </a:lnTo>
                  <a:lnTo>
                    <a:pt x="31191" y="2992"/>
                  </a:lnTo>
                  <a:lnTo>
                    <a:pt x="304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14">
              <a:extLst>
                <a:ext uri="{FF2B5EF4-FFF2-40B4-BE49-F238E27FC236}">
                  <a16:creationId xmlns:a16="http://schemas.microsoft.com/office/drawing/2014/main" id="{CC6C79B1-FBBA-A4B4-DBBA-C4657994ECB5}"/>
                </a:ext>
              </a:extLst>
            </p:cNvPr>
            <p:cNvSpPr/>
            <p:nvPr/>
          </p:nvSpPr>
          <p:spPr>
            <a:xfrm>
              <a:off x="5111475" y="3897425"/>
              <a:ext cx="1322750" cy="89350"/>
            </a:xfrm>
            <a:custGeom>
              <a:avLst/>
              <a:gdLst/>
              <a:ahLst/>
              <a:cxnLst/>
              <a:rect l="l" t="t" r="r" b="b"/>
              <a:pathLst>
                <a:path w="52910" h="3574" extrusionOk="0">
                  <a:moveTo>
                    <a:pt x="1765" y="1"/>
                  </a:moveTo>
                  <a:cubicBezTo>
                    <a:pt x="797" y="1"/>
                    <a:pt x="0" y="776"/>
                    <a:pt x="0" y="1766"/>
                  </a:cubicBezTo>
                  <a:lnTo>
                    <a:pt x="0" y="1809"/>
                  </a:lnTo>
                  <a:cubicBezTo>
                    <a:pt x="0" y="2799"/>
                    <a:pt x="797" y="3574"/>
                    <a:pt x="1765" y="3574"/>
                  </a:cubicBezTo>
                  <a:lnTo>
                    <a:pt x="51145" y="3574"/>
                  </a:lnTo>
                  <a:cubicBezTo>
                    <a:pt x="52135" y="3574"/>
                    <a:pt x="52910" y="2799"/>
                    <a:pt x="52910" y="1809"/>
                  </a:cubicBezTo>
                  <a:lnTo>
                    <a:pt x="52910" y="1766"/>
                  </a:lnTo>
                  <a:cubicBezTo>
                    <a:pt x="52910" y="776"/>
                    <a:pt x="52135" y="1"/>
                    <a:pt x="5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14">
              <a:extLst>
                <a:ext uri="{FF2B5EF4-FFF2-40B4-BE49-F238E27FC236}">
                  <a16:creationId xmlns:a16="http://schemas.microsoft.com/office/drawing/2014/main" id="{007A09A6-81D0-0110-D0D5-C95666D20645}"/>
                </a:ext>
              </a:extLst>
            </p:cNvPr>
            <p:cNvSpPr/>
            <p:nvPr/>
          </p:nvSpPr>
          <p:spPr>
            <a:xfrm>
              <a:off x="4105150" y="1713700"/>
              <a:ext cx="3269200" cy="1922750"/>
            </a:xfrm>
            <a:custGeom>
              <a:avLst/>
              <a:gdLst/>
              <a:ahLst/>
              <a:cxnLst/>
              <a:rect l="l" t="t" r="r" b="b"/>
              <a:pathLst>
                <a:path w="130768" h="76910" extrusionOk="0">
                  <a:moveTo>
                    <a:pt x="4435" y="0"/>
                  </a:moveTo>
                  <a:cubicBezTo>
                    <a:pt x="1981" y="0"/>
                    <a:pt x="1" y="2002"/>
                    <a:pt x="1" y="4434"/>
                  </a:cubicBezTo>
                  <a:lnTo>
                    <a:pt x="1" y="72454"/>
                  </a:lnTo>
                  <a:cubicBezTo>
                    <a:pt x="1" y="74908"/>
                    <a:pt x="1981" y="76888"/>
                    <a:pt x="4435" y="76910"/>
                  </a:cubicBezTo>
                  <a:lnTo>
                    <a:pt x="126333" y="76910"/>
                  </a:lnTo>
                  <a:cubicBezTo>
                    <a:pt x="128787" y="76888"/>
                    <a:pt x="130768" y="74908"/>
                    <a:pt x="130768" y="72454"/>
                  </a:cubicBezTo>
                  <a:lnTo>
                    <a:pt x="130768" y="4434"/>
                  </a:lnTo>
                  <a:cubicBezTo>
                    <a:pt x="130768" y="1980"/>
                    <a:pt x="128766" y="0"/>
                    <a:pt x="126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0" name="Google Shape;1940;p114">
            <a:hlinkClick r:id="" action="ppaction://hlinkshowjump?jump=nextslide"/>
            <a:extLst>
              <a:ext uri="{FF2B5EF4-FFF2-40B4-BE49-F238E27FC236}">
                <a16:creationId xmlns:a16="http://schemas.microsoft.com/office/drawing/2014/main" id="{10483D78-75D0-B2EF-0B56-1EB6836290C6}"/>
              </a:ext>
            </a:extLst>
          </p:cNvPr>
          <p:cNvSpPr/>
          <p:nvPr/>
        </p:nvSpPr>
        <p:spPr>
          <a:xfrm flipH="1">
            <a:off x="4994579" y="184075"/>
            <a:ext cx="285600" cy="252000"/>
          </a:xfrm>
          <a:prstGeom prst="roundRect">
            <a:avLst>
              <a:gd name="adj" fmla="val 16667"/>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2000" b="1" dirty="0">
              <a:latin typeface="Lilita One"/>
              <a:ea typeface="Lilita One"/>
              <a:cs typeface="Lilita One"/>
              <a:sym typeface="Lilita One"/>
            </a:endParaRPr>
          </a:p>
        </p:txBody>
      </p:sp>
      <p:sp>
        <p:nvSpPr>
          <p:cNvPr id="4" name="TextBox 3">
            <a:extLst>
              <a:ext uri="{FF2B5EF4-FFF2-40B4-BE49-F238E27FC236}">
                <a16:creationId xmlns:a16="http://schemas.microsoft.com/office/drawing/2014/main" id="{C4E973AC-D2C9-8804-07A8-1686C3CE6F24}"/>
              </a:ext>
            </a:extLst>
          </p:cNvPr>
          <p:cNvSpPr txBox="1"/>
          <p:nvPr/>
        </p:nvSpPr>
        <p:spPr>
          <a:xfrm>
            <a:off x="2166460" y="1232065"/>
            <a:ext cx="4538749" cy="3108543"/>
          </a:xfrm>
          <a:prstGeom prst="rect">
            <a:avLst/>
          </a:prstGeom>
          <a:solidFill>
            <a:schemeClr val="bg1"/>
          </a:solidFill>
        </p:spPr>
        <p:txBody>
          <a:bodyPr wrap="square" rtlCol="0">
            <a:spAutoFit/>
          </a:bodyPr>
          <a:lstStyle/>
          <a:p>
            <a:r>
              <a:rPr lang="en-AU" b="1" dirty="0">
                <a:latin typeface="Mulish" panose="020B0604020202020204" charset="0"/>
                <a:hlinkClick r:id="rId3"/>
              </a:rPr>
              <a:t>How to create pattern motif template on Illustrator:</a:t>
            </a:r>
          </a:p>
          <a:p>
            <a:r>
              <a:rPr lang="en-AU" dirty="0">
                <a:latin typeface="Mulish" panose="020B0604020202020204" charset="0"/>
                <a:hlinkClick r:id="rId3"/>
              </a:rPr>
              <a:t>https://www.youtube.com/watch?v=zhprfKhb8Og</a:t>
            </a:r>
            <a:endParaRPr lang="en-AU" dirty="0">
              <a:latin typeface="Mulish" panose="020B0604020202020204" charset="0"/>
            </a:endParaRPr>
          </a:p>
          <a:p>
            <a:endParaRPr lang="en-AU" dirty="0">
              <a:latin typeface="Mulish" panose="020B0604020202020204" charset="0"/>
            </a:endParaRPr>
          </a:p>
          <a:p>
            <a:r>
              <a:rPr lang="en-AU" b="1" dirty="0">
                <a:latin typeface="Mulish" panose="020B0604020202020204" charset="0"/>
                <a:hlinkClick r:id="rId3"/>
              </a:rPr>
              <a:t>How to create a pattern on Procreate:</a:t>
            </a:r>
          </a:p>
          <a:p>
            <a:r>
              <a:rPr lang="en-AU" dirty="0">
                <a:latin typeface="Mulish" panose="020B0604020202020204" charset="0"/>
                <a:hlinkClick r:id="rId3"/>
              </a:rPr>
              <a:t>https://www.youtube.com/watch?v=R_5TQeV1FNg</a:t>
            </a:r>
          </a:p>
          <a:p>
            <a:endParaRPr lang="en-AU" b="1" dirty="0">
              <a:latin typeface="Mulish" panose="020B0604020202020204" charset="0"/>
              <a:hlinkClick r:id="rId3"/>
            </a:endParaRPr>
          </a:p>
          <a:p>
            <a:r>
              <a:rPr lang="en-AU" b="1" dirty="0">
                <a:latin typeface="Mulish" panose="020B0604020202020204" charset="0"/>
                <a:hlinkClick r:id="rId3"/>
              </a:rPr>
              <a:t>How to use Photoshop to create motif pattern</a:t>
            </a:r>
          </a:p>
          <a:p>
            <a:r>
              <a:rPr lang="en-AU" dirty="0">
                <a:latin typeface="Mulish" panose="020B0604020202020204" charset="0"/>
                <a:hlinkClick r:id="rId4"/>
              </a:rPr>
              <a:t>https://www.youtube.com/watch?v=hfjPyxNM-zs</a:t>
            </a:r>
            <a:endParaRPr lang="en-AU" dirty="0">
              <a:latin typeface="Mulish" panose="020B0604020202020204" charset="0"/>
            </a:endParaRPr>
          </a:p>
          <a:p>
            <a:endParaRPr lang="en-AU" b="1" u="sng" dirty="0">
              <a:latin typeface="Mulish" panose="020B0604020202020204" charset="0"/>
            </a:endParaRPr>
          </a:p>
          <a:p>
            <a:r>
              <a:rPr lang="en-AU" b="1" u="sng" dirty="0">
                <a:latin typeface="Mulish" panose="020B0604020202020204" charset="0"/>
              </a:rPr>
              <a:t>Linocut Basics</a:t>
            </a:r>
          </a:p>
          <a:p>
            <a:r>
              <a:rPr lang="en-AU" dirty="0">
                <a:latin typeface="Mulish" panose="020B0604020202020204" charset="0"/>
                <a:hlinkClick r:id="rId5"/>
              </a:rPr>
              <a:t>https://www.youtube.com/watch?v=jL9e8OPHOLI</a:t>
            </a:r>
            <a:endParaRPr lang="en-AU" dirty="0">
              <a:latin typeface="Mulish" panose="020B0604020202020204" charset="0"/>
            </a:endParaRPr>
          </a:p>
          <a:p>
            <a:endParaRPr lang="en-AU" b="1" dirty="0">
              <a:latin typeface="Mulish" panose="020B0604020202020204" charset="0"/>
            </a:endParaRPr>
          </a:p>
          <a:p>
            <a:r>
              <a:rPr lang="en-AU" b="1" dirty="0">
                <a:latin typeface="Mulish" panose="020B0604020202020204" charset="0"/>
              </a:rPr>
              <a:t>Printing a repeat pattern using </a:t>
            </a:r>
            <a:r>
              <a:rPr lang="en-AU" b="1" dirty="0" err="1">
                <a:latin typeface="Mulish" panose="020B0604020202020204" charset="0"/>
              </a:rPr>
              <a:t>linoblock</a:t>
            </a:r>
            <a:endParaRPr lang="en-AU" b="1" dirty="0">
              <a:latin typeface="Mulish" panose="020B0604020202020204" charset="0"/>
            </a:endParaRPr>
          </a:p>
          <a:p>
            <a:r>
              <a:rPr lang="en-AU" dirty="0">
                <a:latin typeface="Mulish" panose="020B0604020202020204" charset="0"/>
                <a:hlinkClick r:id="rId6"/>
              </a:rPr>
              <a:t>https://www.youtube.com/watch?v=MNGLEopn4b8</a:t>
            </a:r>
            <a:endParaRPr lang="en-AU" dirty="0">
              <a:latin typeface="Mulish" panose="020B0604020202020204" charset="0"/>
            </a:endParaRPr>
          </a:p>
        </p:txBody>
      </p:sp>
    </p:spTree>
    <p:extLst>
      <p:ext uri="{BB962C8B-B14F-4D97-AF65-F5344CB8AC3E}">
        <p14:creationId xmlns:p14="http://schemas.microsoft.com/office/powerpoint/2010/main" val="209997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8">
          <a:extLst>
            <a:ext uri="{FF2B5EF4-FFF2-40B4-BE49-F238E27FC236}">
              <a16:creationId xmlns:a16="http://schemas.microsoft.com/office/drawing/2014/main" id="{3D8F0360-09CB-6050-3FCA-01A141BC0662}"/>
            </a:ext>
          </a:extLst>
        </p:cNvPr>
        <p:cNvGrpSpPr/>
        <p:nvPr/>
      </p:nvGrpSpPr>
      <p:grpSpPr>
        <a:xfrm>
          <a:off x="0" y="0"/>
          <a:ext cx="0" cy="0"/>
          <a:chOff x="0" y="0"/>
          <a:chExt cx="0" cy="0"/>
        </a:xfrm>
      </p:grpSpPr>
      <p:sp>
        <p:nvSpPr>
          <p:cNvPr id="759" name="Google Shape;759;p60">
            <a:extLst>
              <a:ext uri="{FF2B5EF4-FFF2-40B4-BE49-F238E27FC236}">
                <a16:creationId xmlns:a16="http://schemas.microsoft.com/office/drawing/2014/main" id="{4C6278D7-D308-FE48-283F-3D9844B57F70}"/>
              </a:ext>
            </a:extLst>
          </p:cNvPr>
          <p:cNvSpPr txBox="1">
            <a:spLocks noGrp="1"/>
          </p:cNvSpPr>
          <p:nvPr>
            <p:ph type="title"/>
          </p:nvPr>
        </p:nvSpPr>
        <p:spPr>
          <a:xfrm>
            <a:off x="1789495" y="947562"/>
            <a:ext cx="5506939"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dirty="0"/>
              <a:t>PRESENT &amp; REFLECT PHASE</a:t>
            </a:r>
            <a:endParaRPr sz="6000" dirty="0"/>
          </a:p>
        </p:txBody>
      </p:sp>
      <p:sp>
        <p:nvSpPr>
          <p:cNvPr id="760" name="Google Shape;760;p60">
            <a:extLst>
              <a:ext uri="{FF2B5EF4-FFF2-40B4-BE49-F238E27FC236}">
                <a16:creationId xmlns:a16="http://schemas.microsoft.com/office/drawing/2014/main" id="{9B05DD86-B40B-B79B-ECD3-76C1D950FE47}"/>
              </a:ext>
            </a:extLst>
          </p:cNvPr>
          <p:cNvSpPr txBox="1">
            <a:spLocks noGrp="1"/>
          </p:cNvSpPr>
          <p:nvPr>
            <p:ph type="subTitle" idx="1"/>
          </p:nvPr>
        </p:nvSpPr>
        <p:spPr>
          <a:xfrm>
            <a:off x="2133319" y="2541455"/>
            <a:ext cx="4764343" cy="2417970"/>
          </a:xfrm>
          <a:prstGeom prst="rect">
            <a:avLst/>
          </a:prstGeom>
        </p:spPr>
        <p:txBody>
          <a:bodyPr spcFirstLastPara="1" wrap="square" lIns="91425" tIns="91425" rIns="91425" bIns="91425" anchor="t" anchorCtr="0">
            <a:noAutofit/>
          </a:bodyPr>
          <a:lstStyle/>
          <a:p>
            <a:pPr marL="182880" indent="0"/>
            <a:r>
              <a:rPr lang="en-GB" sz="1200" u="sng" dirty="0"/>
              <a:t>Alignment to VCAA Yr.7-8 strands:</a:t>
            </a:r>
          </a:p>
          <a:p>
            <a:pPr marL="182880" lvl="0" indent="0" algn="ctr" rtl="0">
              <a:spcBef>
                <a:spcPts val="0"/>
              </a:spcBef>
              <a:spcAft>
                <a:spcPts val="0"/>
              </a:spcAft>
              <a:buNone/>
            </a:pPr>
            <a:endParaRPr lang="en-GB" b="1" dirty="0"/>
          </a:p>
          <a:p>
            <a:pPr marL="182880" lvl="0" indent="0" algn="ctr" rtl="0">
              <a:spcBef>
                <a:spcPts val="0"/>
              </a:spcBef>
              <a:spcAft>
                <a:spcPts val="0"/>
              </a:spcAft>
              <a:buNone/>
            </a:pPr>
            <a:r>
              <a:rPr lang="en-GB" b="1" dirty="0">
                <a:latin typeface="Mulish" panose="020B0604020202020204" charset="0"/>
              </a:rPr>
              <a:t>“Present &amp; Perform”</a:t>
            </a:r>
          </a:p>
          <a:p>
            <a:pPr marL="182880" lvl="0" indent="0" algn="ctr" rtl="0">
              <a:spcBef>
                <a:spcPts val="0"/>
              </a:spcBef>
              <a:spcAft>
                <a:spcPts val="0"/>
              </a:spcAft>
              <a:buNone/>
            </a:pPr>
            <a:r>
              <a:rPr lang="en-AU" sz="1200" dirty="0">
                <a:effectLst/>
                <a:latin typeface="Mulish" panose="020B0604020202020204" charset="0"/>
                <a:ea typeface="Arial" panose="020B0604020202020204" pitchFamily="34" charset="0"/>
                <a:cs typeface="Times New Roman" panose="02020603050405020304" pitchFamily="18" charset="0"/>
              </a:rPr>
              <a:t>Create and display artworks</a:t>
            </a:r>
          </a:p>
          <a:p>
            <a:pPr marL="182880" lvl="0" indent="0" algn="ctr" rtl="0">
              <a:spcBef>
                <a:spcPts val="0"/>
              </a:spcBef>
              <a:spcAft>
                <a:spcPts val="0"/>
              </a:spcAft>
              <a:buNone/>
            </a:pPr>
            <a:endParaRPr lang="en-AU" sz="1200" b="1" dirty="0">
              <a:latin typeface="Mulish" panose="020B0604020202020204" charset="0"/>
              <a:cs typeface="Times New Roman" panose="02020603050405020304" pitchFamily="18" charset="0"/>
            </a:endParaRPr>
          </a:p>
          <a:p>
            <a:pPr marL="182880" lvl="0" indent="0" algn="ctr" rtl="0">
              <a:spcBef>
                <a:spcPts val="0"/>
              </a:spcBef>
              <a:spcAft>
                <a:spcPts val="0"/>
              </a:spcAft>
              <a:buNone/>
            </a:pPr>
            <a:r>
              <a:rPr lang="en-AU" b="1" dirty="0">
                <a:latin typeface="Mulish" panose="020B0604020202020204" charset="0"/>
                <a:cs typeface="Times New Roman" panose="02020603050405020304" pitchFamily="18" charset="0"/>
              </a:rPr>
              <a:t>“Respond &amp; Interpret”</a:t>
            </a:r>
          </a:p>
          <a:p>
            <a:pPr marL="182880" lvl="0" indent="0" algn="ctr" rtl="0">
              <a:spcBef>
                <a:spcPts val="0"/>
              </a:spcBef>
              <a:spcAft>
                <a:spcPts val="0"/>
              </a:spcAft>
              <a:buNone/>
            </a:pPr>
            <a:r>
              <a:rPr lang="en-AU" sz="1200" dirty="0">
                <a:effectLst/>
                <a:latin typeface="Mulish" panose="020B0604020202020204" charset="0"/>
                <a:ea typeface="Arial" panose="020B0604020202020204" pitchFamily="34" charset="0"/>
                <a:cs typeface="Times New Roman" panose="02020603050405020304" pitchFamily="18" charset="0"/>
              </a:rPr>
              <a:t>Respond to visual artworks and consider where and why people make visual artworks</a:t>
            </a:r>
            <a:endParaRPr sz="1200" i="1" dirty="0">
              <a:latin typeface="Mulish" panose="020B0604020202020204" charset="0"/>
            </a:endParaRPr>
          </a:p>
        </p:txBody>
      </p:sp>
    </p:spTree>
    <p:extLst>
      <p:ext uri="{BB962C8B-B14F-4D97-AF65-F5344CB8AC3E}">
        <p14:creationId xmlns:p14="http://schemas.microsoft.com/office/powerpoint/2010/main" val="2756324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grpSp>
        <p:nvGrpSpPr>
          <p:cNvPr id="1298" name="Google Shape;1298;p90"/>
          <p:cNvGrpSpPr/>
          <p:nvPr/>
        </p:nvGrpSpPr>
        <p:grpSpPr>
          <a:xfrm>
            <a:off x="-358166" y="781396"/>
            <a:ext cx="4026000" cy="4482907"/>
            <a:chOff x="317475" y="1651515"/>
            <a:chExt cx="3666203" cy="3661908"/>
          </a:xfrm>
        </p:grpSpPr>
        <p:sp>
          <p:nvSpPr>
            <p:cNvPr id="1299" name="Google Shape;1299;p90"/>
            <p:cNvSpPr/>
            <p:nvPr/>
          </p:nvSpPr>
          <p:spPr>
            <a:xfrm rot="10800000" flipH="1">
              <a:off x="317475" y="1651515"/>
              <a:ext cx="3613031" cy="3529261"/>
            </a:xfrm>
            <a:custGeom>
              <a:avLst/>
              <a:gdLst/>
              <a:ahLst/>
              <a:cxnLst/>
              <a:rect l="l" t="t" r="r" b="b"/>
              <a:pathLst>
                <a:path w="45218" h="43940" extrusionOk="0">
                  <a:moveTo>
                    <a:pt x="0" y="0"/>
                  </a:moveTo>
                  <a:cubicBezTo>
                    <a:pt x="0" y="24200"/>
                    <a:pt x="19796" y="43939"/>
                    <a:pt x="44111" y="43939"/>
                  </a:cubicBezTo>
                  <a:lnTo>
                    <a:pt x="45218" y="43939"/>
                  </a:lnTo>
                  <a:lnTo>
                    <a:pt x="45218" y="34795"/>
                  </a:lnTo>
                  <a:lnTo>
                    <a:pt x="44111" y="34795"/>
                  </a:lnTo>
                  <a:cubicBezTo>
                    <a:pt x="24972" y="34795"/>
                    <a:pt x="9345" y="19439"/>
                    <a:pt x="9103" y="450"/>
                  </a:cubicBezTo>
                  <a:cubicBezTo>
                    <a:pt x="9103" y="301"/>
                    <a:pt x="9100" y="150"/>
                    <a:pt x="9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0" name="Google Shape;1300;p90"/>
            <p:cNvSpPr/>
            <p:nvPr/>
          </p:nvSpPr>
          <p:spPr>
            <a:xfrm rot="10800000" flipH="1">
              <a:off x="1046449" y="2385968"/>
              <a:ext cx="2884022" cy="2794982"/>
            </a:xfrm>
            <a:custGeom>
              <a:avLst/>
              <a:gdLst/>
              <a:ahLst/>
              <a:cxnLst/>
              <a:rect l="l" t="t" r="r" b="b"/>
              <a:pathLst>
                <a:path w="36118" h="34797" extrusionOk="0">
                  <a:moveTo>
                    <a:pt x="0" y="1"/>
                  </a:moveTo>
                  <a:cubicBezTo>
                    <a:pt x="0" y="152"/>
                    <a:pt x="3" y="301"/>
                    <a:pt x="3" y="452"/>
                  </a:cubicBezTo>
                  <a:cubicBezTo>
                    <a:pt x="245" y="19441"/>
                    <a:pt x="15879" y="34797"/>
                    <a:pt x="35018" y="34797"/>
                  </a:cubicBezTo>
                  <a:lnTo>
                    <a:pt x="36118" y="34797"/>
                  </a:lnTo>
                  <a:lnTo>
                    <a:pt x="36118" y="25652"/>
                  </a:lnTo>
                  <a:lnTo>
                    <a:pt x="34843" y="25652"/>
                  </a:lnTo>
                  <a:lnTo>
                    <a:pt x="34798" y="25632"/>
                  </a:lnTo>
                  <a:cubicBezTo>
                    <a:pt x="20649" y="25575"/>
                    <a:pt x="9181" y="14193"/>
                    <a:pt x="9115" y="123"/>
                  </a:cubicBezTo>
                  <a:cubicBezTo>
                    <a:pt x="9115" y="81"/>
                    <a:pt x="9108" y="42"/>
                    <a:pt x="9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1" name="Google Shape;1301;p90"/>
            <p:cNvSpPr/>
            <p:nvPr/>
          </p:nvSpPr>
          <p:spPr>
            <a:xfrm rot="10800000" flipH="1">
              <a:off x="1802169" y="3495755"/>
              <a:ext cx="2181509" cy="1817668"/>
            </a:xfrm>
            <a:custGeom>
              <a:avLst/>
              <a:gdLst/>
              <a:ahLst/>
              <a:cxnLst/>
              <a:rect l="l" t="t" r="r" b="b"/>
              <a:pathLst>
                <a:path w="26899" h="25634" extrusionOk="0">
                  <a:moveTo>
                    <a:pt x="1" y="1"/>
                  </a:moveTo>
                  <a:cubicBezTo>
                    <a:pt x="1" y="42"/>
                    <a:pt x="4" y="81"/>
                    <a:pt x="4" y="121"/>
                  </a:cubicBezTo>
                  <a:cubicBezTo>
                    <a:pt x="70" y="14193"/>
                    <a:pt x="11538" y="25575"/>
                    <a:pt x="25687" y="25630"/>
                  </a:cubicBezTo>
                  <a:cubicBezTo>
                    <a:pt x="25723" y="25630"/>
                    <a:pt x="25757" y="25634"/>
                    <a:pt x="25792" y="25634"/>
                  </a:cubicBezTo>
                  <a:lnTo>
                    <a:pt x="26899" y="25634"/>
                  </a:lnTo>
                  <a:lnTo>
                    <a:pt x="26899" y="15842"/>
                  </a:lnTo>
                  <a:lnTo>
                    <a:pt x="25768" y="15842"/>
                  </a:lnTo>
                  <a:cubicBezTo>
                    <a:pt x="22191" y="15842"/>
                    <a:pt x="18719" y="14637"/>
                    <a:pt x="15911" y="12423"/>
                  </a:cubicBezTo>
                  <a:cubicBezTo>
                    <a:pt x="12192" y="9521"/>
                    <a:pt x="9787" y="5035"/>
                    <a:pt x="9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90"/>
          <p:cNvSpPr txBox="1"/>
          <p:nvPr/>
        </p:nvSpPr>
        <p:spPr>
          <a:xfrm>
            <a:off x="3847285" y="1857671"/>
            <a:ext cx="40260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dk1"/>
                </a:solidFill>
                <a:latin typeface="Mulish" panose="020B0604020202020204" charset="0"/>
                <a:ea typeface="Muli"/>
                <a:cs typeface="Muli"/>
                <a:sym typeface="Muli"/>
              </a:rPr>
              <a:t>Final artwork</a:t>
            </a:r>
            <a:endParaRPr sz="1800" b="1" dirty="0">
              <a:solidFill>
                <a:schemeClr val="dk1"/>
              </a:solidFill>
              <a:latin typeface="Mulish" panose="020B0604020202020204" charset="0"/>
              <a:ea typeface="Muli"/>
              <a:cs typeface="Muli"/>
              <a:sym typeface="Muli"/>
            </a:endParaRPr>
          </a:p>
        </p:txBody>
      </p:sp>
      <p:sp>
        <p:nvSpPr>
          <p:cNvPr id="1304" name="Google Shape;1304;p90"/>
          <p:cNvSpPr txBox="1"/>
          <p:nvPr/>
        </p:nvSpPr>
        <p:spPr>
          <a:xfrm>
            <a:off x="3845767" y="3481441"/>
            <a:ext cx="4026000" cy="27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800" b="1" dirty="0">
                <a:solidFill>
                  <a:schemeClr val="dk1"/>
                </a:solidFill>
                <a:latin typeface="Mulish" panose="020B0604020202020204" charset="0"/>
                <a:ea typeface="Muli"/>
                <a:cs typeface="Muli"/>
                <a:sym typeface="Muli"/>
              </a:rPr>
              <a:t>Present &amp; Display</a:t>
            </a:r>
            <a:endParaRPr sz="1800" b="1" dirty="0">
              <a:solidFill>
                <a:schemeClr val="dk1"/>
              </a:solidFill>
              <a:latin typeface="Mulish" panose="020B0604020202020204" charset="0"/>
              <a:ea typeface="Muli"/>
              <a:cs typeface="Muli"/>
              <a:sym typeface="Muli"/>
            </a:endParaRPr>
          </a:p>
        </p:txBody>
      </p:sp>
      <p:sp>
        <p:nvSpPr>
          <p:cNvPr id="1305" name="Google Shape;1305;p90"/>
          <p:cNvSpPr txBox="1">
            <a:spLocks noGrp="1"/>
          </p:cNvSpPr>
          <p:nvPr>
            <p:ph type="title"/>
          </p:nvPr>
        </p:nvSpPr>
        <p:spPr>
          <a:xfrm>
            <a:off x="567600" y="325276"/>
            <a:ext cx="73992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200" dirty="0"/>
              <a:t>Process:</a:t>
            </a:r>
            <a:endParaRPr sz="3200" dirty="0"/>
          </a:p>
        </p:txBody>
      </p:sp>
      <p:sp>
        <p:nvSpPr>
          <p:cNvPr id="1306" name="Google Shape;1306;p90"/>
          <p:cNvSpPr txBox="1">
            <a:spLocks noGrp="1"/>
          </p:cNvSpPr>
          <p:nvPr>
            <p:ph type="title"/>
          </p:nvPr>
        </p:nvSpPr>
        <p:spPr>
          <a:xfrm>
            <a:off x="3090248" y="1024195"/>
            <a:ext cx="414333" cy="472850"/>
          </a:xfrm>
          <a:prstGeom prst="rect">
            <a:avLst/>
          </a:prstGeom>
          <a:noFill/>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chemeClr val="lt1"/>
                </a:solidFill>
              </a:rPr>
              <a:t>1</a:t>
            </a:r>
            <a:endParaRPr dirty="0">
              <a:solidFill>
                <a:schemeClr val="lt1"/>
              </a:solidFill>
            </a:endParaRPr>
          </a:p>
        </p:txBody>
      </p:sp>
      <p:sp>
        <p:nvSpPr>
          <p:cNvPr id="1307" name="Google Shape;1307;p90"/>
          <p:cNvSpPr txBox="1">
            <a:spLocks noGrp="1"/>
          </p:cNvSpPr>
          <p:nvPr>
            <p:ph type="title"/>
          </p:nvPr>
        </p:nvSpPr>
        <p:spPr>
          <a:xfrm>
            <a:off x="3183370" y="2043157"/>
            <a:ext cx="414333" cy="472850"/>
          </a:xfrm>
          <a:prstGeom prst="rect">
            <a:avLst/>
          </a:prstGeom>
          <a:noFill/>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sp>
        <p:nvSpPr>
          <p:cNvPr id="1308" name="Google Shape;1308;p90"/>
          <p:cNvSpPr txBox="1">
            <a:spLocks noGrp="1"/>
          </p:cNvSpPr>
          <p:nvPr>
            <p:ph type="title"/>
          </p:nvPr>
        </p:nvSpPr>
        <p:spPr>
          <a:xfrm>
            <a:off x="3198662" y="3321159"/>
            <a:ext cx="414333" cy="472850"/>
          </a:xfrm>
          <a:prstGeom prst="rect">
            <a:avLst/>
          </a:prstGeom>
          <a:noFill/>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lt1"/>
                </a:solidFill>
              </a:rPr>
              <a:t>3</a:t>
            </a:r>
            <a:endParaRPr>
              <a:solidFill>
                <a:schemeClr val="lt1"/>
              </a:solidFill>
            </a:endParaRPr>
          </a:p>
        </p:txBody>
      </p:sp>
      <p:sp>
        <p:nvSpPr>
          <p:cNvPr id="3" name="Google Shape;816;p64">
            <a:extLst>
              <a:ext uri="{FF2B5EF4-FFF2-40B4-BE49-F238E27FC236}">
                <a16:creationId xmlns:a16="http://schemas.microsoft.com/office/drawing/2014/main" id="{A554D964-1D1C-AE3E-8329-1ADE97A7BC58}"/>
              </a:ext>
            </a:extLst>
          </p:cNvPr>
          <p:cNvSpPr txBox="1">
            <a:spLocks/>
          </p:cNvSpPr>
          <p:nvPr/>
        </p:nvSpPr>
        <p:spPr>
          <a:xfrm>
            <a:off x="3845767" y="278452"/>
            <a:ext cx="3803581" cy="61952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1800" b="1" dirty="0">
                <a:latin typeface="Mulish" panose="020B0604020202020204" charset="0"/>
              </a:rPr>
              <a:t>Understanding creative practice</a:t>
            </a:r>
          </a:p>
        </p:txBody>
      </p:sp>
      <p:sp>
        <p:nvSpPr>
          <p:cNvPr id="5" name="TextBox 4">
            <a:extLst>
              <a:ext uri="{FF2B5EF4-FFF2-40B4-BE49-F238E27FC236}">
                <a16:creationId xmlns:a16="http://schemas.microsoft.com/office/drawing/2014/main" id="{7700767C-8DF8-90F0-936B-389D8EFC0884}"/>
              </a:ext>
            </a:extLst>
          </p:cNvPr>
          <p:cNvSpPr txBox="1"/>
          <p:nvPr/>
        </p:nvSpPr>
        <p:spPr>
          <a:xfrm>
            <a:off x="3845767" y="733521"/>
            <a:ext cx="4026000" cy="954107"/>
          </a:xfrm>
          <a:prstGeom prst="rect">
            <a:avLst/>
          </a:prstGeom>
          <a:noFill/>
        </p:spPr>
        <p:txBody>
          <a:bodyPr wrap="square">
            <a:spAutoFit/>
          </a:bodyPr>
          <a:lstStyle/>
          <a:p>
            <a:pPr marL="0" lvl="0" indent="0" algn="l" rtl="0">
              <a:spcBef>
                <a:spcPts val="0"/>
              </a:spcBef>
              <a:spcAft>
                <a:spcPts val="0"/>
              </a:spcAft>
              <a:buNone/>
            </a:pPr>
            <a:r>
              <a:rPr lang="en-GB" dirty="0">
                <a:latin typeface="Mulish" panose="020B0604020202020204" charset="0"/>
              </a:rPr>
              <a:t>Students watch short videos showing a diverse range of artists’ artmaking processes to gain insight on materials, techniques and reflect on their own creative process thus far.</a:t>
            </a:r>
          </a:p>
        </p:txBody>
      </p:sp>
      <p:sp>
        <p:nvSpPr>
          <p:cNvPr id="6" name="TextBox 5">
            <a:extLst>
              <a:ext uri="{FF2B5EF4-FFF2-40B4-BE49-F238E27FC236}">
                <a16:creationId xmlns:a16="http://schemas.microsoft.com/office/drawing/2014/main" id="{750ABDDF-014D-354F-15CE-8B7994463CB8}"/>
              </a:ext>
            </a:extLst>
          </p:cNvPr>
          <p:cNvSpPr txBox="1"/>
          <p:nvPr/>
        </p:nvSpPr>
        <p:spPr>
          <a:xfrm>
            <a:off x="3845767" y="2136259"/>
            <a:ext cx="4026000" cy="1169551"/>
          </a:xfrm>
          <a:prstGeom prst="rect">
            <a:avLst/>
          </a:prstGeom>
          <a:noFill/>
        </p:spPr>
        <p:txBody>
          <a:bodyPr wrap="square">
            <a:spAutoFit/>
          </a:bodyPr>
          <a:lstStyle/>
          <a:p>
            <a:pPr marL="0" lvl="0" indent="0" algn="l" rtl="0">
              <a:spcBef>
                <a:spcPts val="0"/>
              </a:spcBef>
              <a:spcAft>
                <a:spcPts val="0"/>
              </a:spcAft>
              <a:buNone/>
            </a:pPr>
            <a:r>
              <a:rPr lang="en-GB" dirty="0">
                <a:latin typeface="Mulish" panose="020B0604020202020204" charset="0"/>
              </a:rPr>
              <a:t>Students choose what materials, techniques and creative method they wish to use for their final artwork based on their </a:t>
            </a:r>
            <a:r>
              <a:rPr lang="en-GB" dirty="0" err="1">
                <a:latin typeface="Mulish" panose="020B0604020202020204" charset="0"/>
              </a:rPr>
              <a:t>mockups</a:t>
            </a:r>
            <a:r>
              <a:rPr lang="en-GB" dirty="0">
                <a:latin typeface="Mulish" panose="020B0604020202020204" charset="0"/>
              </a:rPr>
              <a:t>. Students produce one A4 size piece of work using either collage or printmaking.</a:t>
            </a:r>
          </a:p>
        </p:txBody>
      </p:sp>
      <p:sp>
        <p:nvSpPr>
          <p:cNvPr id="7" name="TextBox 6">
            <a:extLst>
              <a:ext uri="{FF2B5EF4-FFF2-40B4-BE49-F238E27FC236}">
                <a16:creationId xmlns:a16="http://schemas.microsoft.com/office/drawing/2014/main" id="{FB73C46E-99ED-2233-189F-45386531D375}"/>
              </a:ext>
            </a:extLst>
          </p:cNvPr>
          <p:cNvSpPr txBox="1"/>
          <p:nvPr/>
        </p:nvSpPr>
        <p:spPr>
          <a:xfrm>
            <a:off x="3845766" y="3754441"/>
            <a:ext cx="4314385" cy="1169551"/>
          </a:xfrm>
          <a:prstGeom prst="rect">
            <a:avLst/>
          </a:prstGeom>
          <a:noFill/>
        </p:spPr>
        <p:txBody>
          <a:bodyPr wrap="square">
            <a:spAutoFit/>
          </a:bodyPr>
          <a:lstStyle/>
          <a:p>
            <a:pPr marL="0" lvl="0" indent="0" algn="l" rtl="0">
              <a:spcBef>
                <a:spcPts val="0"/>
              </a:spcBef>
              <a:spcAft>
                <a:spcPts val="0"/>
              </a:spcAft>
              <a:buNone/>
            </a:pPr>
            <a:r>
              <a:rPr lang="en-GB" dirty="0">
                <a:latin typeface="Mulish" panose="020B0604020202020204" charset="0"/>
              </a:rPr>
              <a:t>Students document their artmaking and design process in their folios using reflective annotations. The students and teacher collaborate to curate a section of their classroom to display their final pieces and share feedback.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8">
          <a:extLst>
            <a:ext uri="{FF2B5EF4-FFF2-40B4-BE49-F238E27FC236}">
              <a16:creationId xmlns:a16="http://schemas.microsoft.com/office/drawing/2014/main" id="{838099D0-1B36-AC60-399B-B3734F3D5D03}"/>
            </a:ext>
          </a:extLst>
        </p:cNvPr>
        <p:cNvGrpSpPr/>
        <p:nvPr/>
      </p:nvGrpSpPr>
      <p:grpSpPr>
        <a:xfrm>
          <a:off x="0" y="0"/>
          <a:ext cx="0" cy="0"/>
          <a:chOff x="0" y="0"/>
          <a:chExt cx="0" cy="0"/>
        </a:xfrm>
      </p:grpSpPr>
      <p:sp>
        <p:nvSpPr>
          <p:cNvPr id="759" name="Google Shape;759;p60">
            <a:extLst>
              <a:ext uri="{FF2B5EF4-FFF2-40B4-BE49-F238E27FC236}">
                <a16:creationId xmlns:a16="http://schemas.microsoft.com/office/drawing/2014/main" id="{98D54668-74F1-25EB-62BB-096E8EB4BC97}"/>
              </a:ext>
            </a:extLst>
          </p:cNvPr>
          <p:cNvSpPr txBox="1">
            <a:spLocks noGrp="1"/>
          </p:cNvSpPr>
          <p:nvPr>
            <p:ph type="title"/>
          </p:nvPr>
        </p:nvSpPr>
        <p:spPr>
          <a:xfrm>
            <a:off x="1953491" y="2098875"/>
            <a:ext cx="5237018"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700" dirty="0"/>
              <a:t>ALIGNMENT TO </a:t>
            </a:r>
            <a:br>
              <a:rPr lang="en-GB" sz="5700" dirty="0"/>
            </a:br>
            <a:r>
              <a:rPr lang="en-GB" sz="5700" dirty="0"/>
              <a:t>GENERAL</a:t>
            </a:r>
            <a:br>
              <a:rPr lang="en-GB" sz="5700" dirty="0"/>
            </a:br>
            <a:r>
              <a:rPr lang="en-GB" sz="5700" dirty="0"/>
              <a:t>CAPABILITIES</a:t>
            </a:r>
            <a:br>
              <a:rPr lang="en-GB" sz="6000" dirty="0"/>
            </a:br>
            <a:r>
              <a:rPr lang="en-GB" sz="1600" dirty="0"/>
              <a:t>(ACARA, Version 8.4)</a:t>
            </a:r>
            <a:endParaRPr sz="1600" dirty="0"/>
          </a:p>
        </p:txBody>
      </p:sp>
      <p:sp>
        <p:nvSpPr>
          <p:cNvPr id="764" name="Google Shape;764;p60">
            <a:hlinkClick r:id="" action="ppaction://hlinkshowjump?jump=nextslide"/>
            <a:extLst>
              <a:ext uri="{FF2B5EF4-FFF2-40B4-BE49-F238E27FC236}">
                <a16:creationId xmlns:a16="http://schemas.microsoft.com/office/drawing/2014/main" id="{78597498-2AFC-5E8A-F23F-B7D7E762486C}"/>
              </a:ext>
            </a:extLst>
          </p:cNvPr>
          <p:cNvSpPr/>
          <p:nvPr/>
        </p:nvSpPr>
        <p:spPr>
          <a:xfrm flipH="1">
            <a:off x="4994579" y="184075"/>
            <a:ext cx="285600" cy="252000"/>
          </a:xfrm>
          <a:prstGeom prst="roundRect">
            <a:avLst>
              <a:gd name="adj" fmla="val 16667"/>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2000" b="1" dirty="0">
              <a:latin typeface="Lilita One"/>
              <a:ea typeface="Lilita One"/>
              <a:cs typeface="Lilita One"/>
              <a:sym typeface="Lilita One"/>
            </a:endParaRPr>
          </a:p>
        </p:txBody>
      </p:sp>
    </p:spTree>
    <p:extLst>
      <p:ext uri="{BB962C8B-B14F-4D97-AF65-F5344CB8AC3E}">
        <p14:creationId xmlns:p14="http://schemas.microsoft.com/office/powerpoint/2010/main" val="657822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B613-FD93-03A2-B600-0DCD8BD42CBD}"/>
              </a:ext>
            </a:extLst>
          </p:cNvPr>
          <p:cNvSpPr>
            <a:spLocks noGrp="1"/>
          </p:cNvSpPr>
          <p:nvPr>
            <p:ph type="title"/>
          </p:nvPr>
        </p:nvSpPr>
        <p:spPr>
          <a:xfrm>
            <a:off x="716550" y="830945"/>
            <a:ext cx="6672785" cy="572700"/>
          </a:xfrm>
        </p:spPr>
        <p:txBody>
          <a:bodyPr/>
          <a:lstStyle/>
          <a:p>
            <a:r>
              <a:rPr lang="en-GB" sz="2000" b="0" i="1" dirty="0">
                <a:solidFill>
                  <a:srgbClr val="222222"/>
                </a:solidFill>
                <a:effectLst/>
                <a:latin typeface="Lilita One" panose="020B0604020202020204" charset="0"/>
              </a:rPr>
              <a:t>“In the Australian Curriculum, General </a:t>
            </a:r>
            <a:r>
              <a:rPr lang="en-GB" sz="2000" i="1" dirty="0">
                <a:solidFill>
                  <a:srgbClr val="222222"/>
                </a:solidFill>
                <a:latin typeface="Lilita One" panose="020B0604020202020204" charset="0"/>
              </a:rPr>
              <a:t>C</a:t>
            </a:r>
            <a:r>
              <a:rPr lang="en-GB" sz="2000" b="0" i="1" dirty="0">
                <a:solidFill>
                  <a:srgbClr val="222222"/>
                </a:solidFill>
                <a:effectLst/>
                <a:latin typeface="Lilita One" panose="020B0604020202020204" charset="0"/>
              </a:rPr>
              <a:t>apabilities encompass knowledge, skills, behaviours, and dispositions that, together with curriculum content in each learning area and the cross-curriculum priorities, will enable students to live and work successfully in the 21st century”- (</a:t>
            </a:r>
            <a:r>
              <a:rPr lang="en-GB" sz="1600" b="0" i="1" dirty="0" err="1">
                <a:solidFill>
                  <a:srgbClr val="222222"/>
                </a:solidFill>
                <a:effectLst/>
                <a:latin typeface="Lilita One" panose="020B0604020202020204" charset="0"/>
              </a:rPr>
              <a:t>ACARA,n.d</a:t>
            </a:r>
            <a:r>
              <a:rPr lang="en-GB" sz="1600" b="0" i="1" dirty="0">
                <a:solidFill>
                  <a:srgbClr val="222222"/>
                </a:solidFill>
                <a:effectLst/>
                <a:latin typeface="Lilita One" panose="020B0604020202020204" charset="0"/>
              </a:rPr>
              <a:t>)</a:t>
            </a:r>
            <a:endParaRPr lang="en-AU" sz="1600" i="1" dirty="0">
              <a:latin typeface="Lilita One" panose="020B0604020202020204" charset="0"/>
            </a:endParaRPr>
          </a:p>
        </p:txBody>
      </p:sp>
      <p:pic>
        <p:nvPicPr>
          <p:cNvPr id="4" name="Online Media 3" title="(Visual Arts 1 of 4) Introduction to Visual Arts">
            <a:hlinkClick r:id="" action="ppaction://media"/>
            <a:extLst>
              <a:ext uri="{FF2B5EF4-FFF2-40B4-BE49-F238E27FC236}">
                <a16:creationId xmlns:a16="http://schemas.microsoft.com/office/drawing/2014/main" id="{C4909AA1-4671-C2AF-9107-E9F15D4E3983}"/>
              </a:ext>
            </a:extLst>
          </p:cNvPr>
          <p:cNvPicPr>
            <a:picLocks noRot="1" noChangeAspect="1"/>
          </p:cNvPicPr>
          <p:nvPr>
            <a:videoFile r:link="rId1"/>
          </p:nvPr>
        </p:nvPicPr>
        <p:blipFill>
          <a:blip r:embed="rId3"/>
          <a:stretch>
            <a:fillRect/>
          </a:stretch>
        </p:blipFill>
        <p:spPr>
          <a:xfrm>
            <a:off x="1828801" y="2059555"/>
            <a:ext cx="4817600" cy="2719816"/>
          </a:xfrm>
          <a:prstGeom prst="rect">
            <a:avLst/>
          </a:prstGeom>
        </p:spPr>
      </p:pic>
    </p:spTree>
    <p:extLst>
      <p:ext uri="{BB962C8B-B14F-4D97-AF65-F5344CB8AC3E}">
        <p14:creationId xmlns:p14="http://schemas.microsoft.com/office/powerpoint/2010/main" val="20263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0"/>
          <p:cNvSpPr/>
          <p:nvPr/>
        </p:nvSpPr>
        <p:spPr>
          <a:xfrm flipH="1">
            <a:off x="-35069" y="1614210"/>
            <a:ext cx="3200100" cy="3200100"/>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p:cNvSpPr txBox="1">
            <a:spLocks noGrp="1"/>
          </p:cNvSpPr>
          <p:nvPr>
            <p:ph type="title"/>
          </p:nvPr>
        </p:nvSpPr>
        <p:spPr>
          <a:xfrm>
            <a:off x="372250" y="374175"/>
            <a:ext cx="34461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LITERACY</a:t>
            </a:r>
            <a:endParaRPr sz="4000" dirty="0"/>
          </a:p>
        </p:txBody>
      </p:sp>
      <p:pic>
        <p:nvPicPr>
          <p:cNvPr id="1026" name="Picture 2">
            <a:extLst>
              <a:ext uri="{FF2B5EF4-FFF2-40B4-BE49-F238E27FC236}">
                <a16:creationId xmlns:a16="http://schemas.microsoft.com/office/drawing/2014/main" id="{DC98A16D-60CC-0CCC-2D38-90A6BF3D3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1" y="1675680"/>
            <a:ext cx="3077161" cy="30771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6601567-9494-FE28-E31C-6B3AC5BB0857}"/>
              </a:ext>
            </a:extLst>
          </p:cNvPr>
          <p:cNvSpPr txBox="1"/>
          <p:nvPr/>
        </p:nvSpPr>
        <p:spPr>
          <a:xfrm>
            <a:off x="3323442" y="689955"/>
            <a:ext cx="5311057" cy="3596049"/>
          </a:xfrm>
          <a:prstGeom prst="rect">
            <a:avLst/>
          </a:prstGeom>
          <a:noFill/>
        </p:spPr>
        <p:txBody>
          <a:bodyPr wrap="square">
            <a:spAutoFit/>
          </a:bodyPr>
          <a:lstStyle/>
          <a:p>
            <a:pPr>
              <a:buNone/>
            </a:pPr>
            <a:r>
              <a:rPr lang="en-GB" sz="1200" dirty="0">
                <a:latin typeface="Mulish" panose="020B0604020202020204" charset="0"/>
              </a:rPr>
              <a:t>Texts encompass various communication forms, including written, spoken, visual, multimodal, and digital (Gee, 2008). In the Australian Curriculum: The Arts, students use literacy to develop and express their skills as artists and audiences (ACARA, n.d.).</a:t>
            </a:r>
          </a:p>
          <a:p>
            <a:pPr>
              <a:buNone/>
            </a:pPr>
            <a:endParaRPr lang="en-GB" sz="1200" dirty="0">
              <a:latin typeface="Mulish" panose="020B0604020202020204" charset="0"/>
            </a:endParaRPr>
          </a:p>
          <a:p>
            <a:pPr>
              <a:buNone/>
            </a:pPr>
            <a:r>
              <a:rPr lang="en-GB" sz="1200" dirty="0">
                <a:latin typeface="Mulish" panose="020B0604020202020204" charset="0"/>
              </a:rPr>
              <a:t>During the Research Phase, students enhance literacy by composing, analysing, interpreting, and evaluating an artist and their works. Vygotsky (1987) emphasizes that language and concept development are interconnected, with social practice playing a key role. As students progress, they apply art-specific terminology (e.g., formal elements and principles), fostering dynamic and flexible language use in verbal and written expression.</a:t>
            </a:r>
          </a:p>
          <a:p>
            <a:pPr>
              <a:buNone/>
            </a:pPr>
            <a:endParaRPr lang="en-GB" sz="1200" dirty="0">
              <a:latin typeface="Mulish" panose="020B0604020202020204" charset="0"/>
            </a:endParaRPr>
          </a:p>
          <a:p>
            <a:r>
              <a:rPr lang="en-GB" sz="1200" dirty="0">
                <a:latin typeface="Mulish" panose="020B0604020202020204" charset="0"/>
              </a:rPr>
              <a:t>In the final stage, students meet the Literacy Capability by engaging with multimodal texts, such as film, presentations, and photography, which explore human experience and aesthetics (ACARA, n.d.). Additionally, class discussions in the Making Phase strengthen their ability to analyse, critique, and comprehend instructions.</a:t>
            </a:r>
          </a:p>
          <a:p>
            <a:pPr>
              <a:lnSpc>
                <a:spcPct val="115000"/>
              </a:lnSpc>
              <a:spcAft>
                <a:spcPts val="800"/>
              </a:spcAft>
              <a:buNone/>
            </a:pPr>
            <a:endParaRPr lang="en-AU" sz="1100" kern="100" dirty="0">
              <a:effectLst/>
              <a:latin typeface="Mulish" panose="020B0604020202020204" charset="0"/>
              <a:ea typeface="Aptos" panose="020B00040202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2CF96AAC-1D34-4A4D-7759-F9BC48047B23}"/>
            </a:ext>
          </a:extLst>
        </p:cNvPr>
        <p:cNvGrpSpPr/>
        <p:nvPr/>
      </p:nvGrpSpPr>
      <p:grpSpPr>
        <a:xfrm>
          <a:off x="0" y="0"/>
          <a:ext cx="0" cy="0"/>
          <a:chOff x="0" y="0"/>
          <a:chExt cx="0" cy="0"/>
        </a:xfrm>
      </p:grpSpPr>
      <p:sp>
        <p:nvSpPr>
          <p:cNvPr id="955" name="Google Shape;955;p70">
            <a:extLst>
              <a:ext uri="{FF2B5EF4-FFF2-40B4-BE49-F238E27FC236}">
                <a16:creationId xmlns:a16="http://schemas.microsoft.com/office/drawing/2014/main" id="{532754AA-B254-CE68-4115-9262BE1090D2}"/>
              </a:ext>
            </a:extLst>
          </p:cNvPr>
          <p:cNvSpPr txBox="1">
            <a:spLocks noGrp="1"/>
          </p:cNvSpPr>
          <p:nvPr>
            <p:ph type="title"/>
          </p:nvPr>
        </p:nvSpPr>
        <p:spPr>
          <a:xfrm>
            <a:off x="372250" y="374175"/>
            <a:ext cx="34461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NUMERACY</a:t>
            </a:r>
            <a:endParaRPr sz="4000" dirty="0"/>
          </a:p>
        </p:txBody>
      </p:sp>
      <p:sp>
        <p:nvSpPr>
          <p:cNvPr id="958" name="Google Shape;958;p70">
            <a:extLst>
              <a:ext uri="{FF2B5EF4-FFF2-40B4-BE49-F238E27FC236}">
                <a16:creationId xmlns:a16="http://schemas.microsoft.com/office/drawing/2014/main" id="{A078E83D-CEE9-E3BB-064C-80E8DA18F63D}"/>
              </a:ext>
            </a:extLst>
          </p:cNvPr>
          <p:cNvSpPr txBox="1">
            <a:spLocks noGrp="1"/>
          </p:cNvSpPr>
          <p:nvPr>
            <p:ph type="subTitle" idx="4"/>
          </p:nvPr>
        </p:nvSpPr>
        <p:spPr>
          <a:xfrm>
            <a:off x="-152049" y="1000645"/>
            <a:ext cx="6137213" cy="1571105"/>
          </a:xfrm>
          <a:prstGeom prst="rect">
            <a:avLst/>
          </a:prstGeom>
        </p:spPr>
        <p:txBody>
          <a:bodyPr spcFirstLastPara="1" wrap="square" lIns="91425" tIns="91425" rIns="91425" bIns="91425" anchor="t" anchorCtr="0">
            <a:noAutofit/>
          </a:bodyPr>
          <a:lstStyle/>
          <a:p>
            <a:pPr algn="r">
              <a:spcAft>
                <a:spcPts val="800"/>
              </a:spcAft>
              <a:buNone/>
            </a:pPr>
            <a:r>
              <a:rPr lang="en-GB" sz="1200" b="1" i="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 am interested in mathematics only as a creative art…..</a:t>
            </a:r>
            <a:endParaRPr lang="en-AU" sz="1200" b="1" i="1" kern="100" dirty="0">
              <a:effectLst/>
              <a:latin typeface="Mulish" panose="020B0604020202020204" charset="0"/>
              <a:ea typeface="Aptos" panose="020B0004020202020204" pitchFamily="34" charset="0"/>
              <a:cs typeface="Times New Roman" panose="02020603050405020304" pitchFamily="18" charset="0"/>
            </a:endParaRPr>
          </a:p>
          <a:p>
            <a:pPr algn="r">
              <a:spcAft>
                <a:spcPts val="800"/>
              </a:spcAft>
              <a:buNone/>
            </a:pPr>
            <a:r>
              <a:rPr lang="en-GB" sz="1200" b="1" i="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A mathematician, like a painter or a poet, is a maker of patterns. If his patterns are more permanent than theirs, it is because they are made with ideas” </a:t>
            </a:r>
            <a:r>
              <a:rPr lang="en-GB" sz="900" b="1" i="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(Hardy, 1941)</a:t>
            </a:r>
            <a:endParaRPr lang="en-AU" sz="900" b="1" kern="100" dirty="0">
              <a:effectLst/>
              <a:latin typeface="Mulish" panose="020B0604020202020204" charset="0"/>
              <a:ea typeface="Aptos" panose="020B000402020202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F532E35D-8BB5-9C0F-453D-6AB461F99DBB}"/>
              </a:ext>
            </a:extLst>
          </p:cNvPr>
          <p:cNvSpPr txBox="1"/>
          <p:nvPr/>
        </p:nvSpPr>
        <p:spPr>
          <a:xfrm>
            <a:off x="181059" y="2091598"/>
            <a:ext cx="6269617" cy="2862322"/>
          </a:xfrm>
          <a:prstGeom prst="rect">
            <a:avLst/>
          </a:prstGeom>
          <a:solidFill>
            <a:schemeClr val="bg1"/>
          </a:solidFill>
        </p:spPr>
        <p:txBody>
          <a:bodyPr wrap="square">
            <a:spAutoFit/>
          </a:bodyPr>
          <a:lstStyle/>
          <a:p>
            <a:pPr>
              <a:buNone/>
            </a:pPr>
            <a:r>
              <a:rPr lang="en-GB" sz="1200" dirty="0">
                <a:latin typeface="Mulish" panose="020B0604020202020204" charset="0"/>
              </a:rPr>
              <a:t>The Australian Curriculum emphasizes that students develop the knowledge, skills, and attitudes to apply mathematics in various contexts and daily life (ACARA, n.d.).</a:t>
            </a:r>
          </a:p>
          <a:p>
            <a:pPr>
              <a:buNone/>
            </a:pPr>
            <a:endParaRPr lang="en-GB" sz="1200" dirty="0">
              <a:latin typeface="Mulish" panose="020B0604020202020204" charset="0"/>
            </a:endParaRPr>
          </a:p>
          <a:p>
            <a:pPr>
              <a:buNone/>
            </a:pPr>
            <a:r>
              <a:rPr lang="en-GB" sz="1200" dirty="0">
                <a:latin typeface="Mulish" panose="020B0604020202020204" charset="0"/>
              </a:rPr>
              <a:t>In the Research Phase, students explore recurring patterns in nature, gaining insight into mathematical and physical principles such as fractals and symmetry. During the Present Phase, they organize, analyse, and represent data related to their own or others’ artworks, enhancing their ability to identify and sort key features through the creative process. Engaging with the open space of the art room throughout all phases further supports their spatial awareness.</a:t>
            </a:r>
          </a:p>
          <a:p>
            <a:pPr>
              <a:buNone/>
            </a:pPr>
            <a:endParaRPr lang="en-GB" sz="1200" dirty="0">
              <a:latin typeface="Mulish" panose="020B0604020202020204" charset="0"/>
            </a:endParaRPr>
          </a:p>
          <a:p>
            <a:r>
              <a:rPr lang="en-GB" sz="1200" dirty="0">
                <a:latin typeface="Mulish" panose="020B0604020202020204" charset="0"/>
              </a:rPr>
              <a:t>In the Making Phase, students apply proportional reasoning, scale, and ratio to design and arrange motifs within their compositions. In printmaking, they create repeated patterns by manipulating a basic design through folding, cutting, and reassembling. Additionally, multimodal materials and digital tools enhance their understanding of 2D-to-3D translation and measurement skills for calculating length and area.</a:t>
            </a:r>
          </a:p>
        </p:txBody>
      </p:sp>
      <p:pic>
        <p:nvPicPr>
          <p:cNvPr id="2050" name="Picture 2">
            <a:extLst>
              <a:ext uri="{FF2B5EF4-FFF2-40B4-BE49-F238E27FC236}">
                <a16:creationId xmlns:a16="http://schemas.microsoft.com/office/drawing/2014/main" id="{765DC677-65C9-361A-4EBC-E4AC52448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815" y="-9313"/>
            <a:ext cx="3048002" cy="3085022"/>
          </a:xfrm>
          <a:prstGeom prst="rect">
            <a:avLst/>
          </a:prstGeom>
          <a:noFill/>
          <a:extLst>
            <a:ext uri="{909E8E84-426E-40DD-AFC4-6F175D3DCCD1}">
              <a14:hiddenFill xmlns:a14="http://schemas.microsoft.com/office/drawing/2010/main">
                <a:solidFill>
                  <a:srgbClr val="FFFFFF"/>
                </a:solidFill>
              </a14:hiddenFill>
            </a:ext>
          </a:extLst>
        </p:spPr>
      </p:pic>
      <p:sp>
        <p:nvSpPr>
          <p:cNvPr id="952" name="Google Shape;952;p70">
            <a:extLst>
              <a:ext uri="{FF2B5EF4-FFF2-40B4-BE49-F238E27FC236}">
                <a16:creationId xmlns:a16="http://schemas.microsoft.com/office/drawing/2014/main" id="{0E9A6484-7F06-1C40-1596-E9E7FBED7C1B}"/>
              </a:ext>
            </a:extLst>
          </p:cNvPr>
          <p:cNvSpPr/>
          <p:nvPr/>
        </p:nvSpPr>
        <p:spPr>
          <a:xfrm flipH="1">
            <a:off x="6053737" y="57189"/>
            <a:ext cx="3064428" cy="3018520"/>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26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9A4CF97E-CB9C-221E-F86F-054702CA41BA}"/>
            </a:ext>
          </a:extLst>
        </p:cNvPr>
        <p:cNvGrpSpPr/>
        <p:nvPr/>
      </p:nvGrpSpPr>
      <p:grpSpPr>
        <a:xfrm>
          <a:off x="0" y="0"/>
          <a:ext cx="0" cy="0"/>
          <a:chOff x="0" y="0"/>
          <a:chExt cx="0" cy="0"/>
        </a:xfrm>
      </p:grpSpPr>
      <p:sp>
        <p:nvSpPr>
          <p:cNvPr id="952" name="Google Shape;952;p70">
            <a:extLst>
              <a:ext uri="{FF2B5EF4-FFF2-40B4-BE49-F238E27FC236}">
                <a16:creationId xmlns:a16="http://schemas.microsoft.com/office/drawing/2014/main" id="{9F2DC847-F5D4-4FE7-B302-1064AB636008}"/>
              </a:ext>
            </a:extLst>
          </p:cNvPr>
          <p:cNvSpPr/>
          <p:nvPr/>
        </p:nvSpPr>
        <p:spPr>
          <a:xfrm flipH="1">
            <a:off x="313328" y="1798455"/>
            <a:ext cx="3200100" cy="3200100"/>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a:extLst>
              <a:ext uri="{FF2B5EF4-FFF2-40B4-BE49-F238E27FC236}">
                <a16:creationId xmlns:a16="http://schemas.microsoft.com/office/drawing/2014/main" id="{5759F660-FA80-1FA7-9792-EEFB988B96E2}"/>
              </a:ext>
            </a:extLst>
          </p:cNvPr>
          <p:cNvSpPr txBox="1">
            <a:spLocks noGrp="1"/>
          </p:cNvSpPr>
          <p:nvPr>
            <p:ph type="title"/>
          </p:nvPr>
        </p:nvSpPr>
        <p:spPr>
          <a:xfrm>
            <a:off x="372250" y="374175"/>
            <a:ext cx="419975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INTERCULTURAL UNDERSTANDING</a:t>
            </a:r>
            <a:endParaRPr sz="4000" dirty="0"/>
          </a:p>
        </p:txBody>
      </p:sp>
      <p:pic>
        <p:nvPicPr>
          <p:cNvPr id="7170" name="Picture 2">
            <a:extLst>
              <a:ext uri="{FF2B5EF4-FFF2-40B4-BE49-F238E27FC236}">
                <a16:creationId xmlns:a16="http://schemas.microsoft.com/office/drawing/2014/main" id="{F5B0A23E-63C2-6E6B-AE73-8D588EAE8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28" y="1841574"/>
            <a:ext cx="3156981" cy="31569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A38A629-E895-1F46-F1E5-69DC18F59323}"/>
              </a:ext>
            </a:extLst>
          </p:cNvPr>
          <p:cNvSpPr txBox="1"/>
          <p:nvPr/>
        </p:nvSpPr>
        <p:spPr>
          <a:xfrm>
            <a:off x="5634296" y="417052"/>
            <a:ext cx="3137454" cy="853823"/>
          </a:xfrm>
          <a:prstGeom prst="rect">
            <a:avLst/>
          </a:prstGeom>
          <a:noFill/>
        </p:spPr>
        <p:txBody>
          <a:bodyPr wrap="square">
            <a:spAutoFit/>
          </a:bodyPr>
          <a:lstStyle/>
          <a:p>
            <a:pPr algn="r">
              <a:lnSpc>
                <a:spcPct val="115000"/>
              </a:lnSpc>
              <a:spcAft>
                <a:spcPts val="800"/>
              </a:spcAft>
              <a:buNone/>
            </a:pPr>
            <a:r>
              <a:rPr lang="en-GB" sz="1400" b="1" kern="100" dirty="0">
                <a:effectLst/>
                <a:latin typeface="Mulish" panose="020B0604020202020204" charset="0"/>
                <a:ea typeface="Aptos" panose="020B0004020202020204" pitchFamily="34" charset="0"/>
                <a:cs typeface="Times New Roman" panose="02020603050405020304" pitchFamily="18" charset="0"/>
              </a:rPr>
              <a:t>“Culture does not make people. People make culture.”</a:t>
            </a:r>
            <a:endParaRPr lang="en-AU" sz="1600" kern="100" dirty="0">
              <a:effectLst/>
              <a:latin typeface="Mulish" panose="020B0604020202020204" charset="0"/>
              <a:ea typeface="Aptos" panose="020B0004020202020204" pitchFamily="34" charset="0"/>
              <a:cs typeface="Times New Roman" panose="02020603050405020304" pitchFamily="18" charset="0"/>
            </a:endParaRPr>
          </a:p>
          <a:p>
            <a:pPr algn="r">
              <a:lnSpc>
                <a:spcPct val="115000"/>
              </a:lnSpc>
              <a:spcAft>
                <a:spcPts val="800"/>
              </a:spcAft>
            </a:pPr>
            <a:r>
              <a:rPr lang="en-GB" sz="1000" b="1" kern="100" dirty="0">
                <a:effectLst/>
                <a:latin typeface="Mulish" panose="020B0604020202020204" charset="0"/>
                <a:ea typeface="Aptos" panose="020B0004020202020204" pitchFamily="34" charset="0"/>
                <a:cs typeface="Times New Roman" panose="02020603050405020304" pitchFamily="18" charset="0"/>
              </a:rPr>
              <a:t>— Chimamanda Ngozi Adichie, 2014.</a:t>
            </a:r>
            <a:endParaRPr lang="en-AU" sz="1000" kern="100" dirty="0">
              <a:effectLst/>
              <a:latin typeface="Mulish" panose="020B060402020202020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02ED7B7-CE3D-BB8F-E15C-CB74F9679D7E}"/>
              </a:ext>
            </a:extLst>
          </p:cNvPr>
          <p:cNvSpPr txBox="1"/>
          <p:nvPr/>
        </p:nvSpPr>
        <p:spPr>
          <a:xfrm>
            <a:off x="3764631" y="1409939"/>
            <a:ext cx="4973868" cy="3459537"/>
          </a:xfrm>
          <a:prstGeom prst="rect">
            <a:avLst/>
          </a:prstGeom>
          <a:solidFill>
            <a:schemeClr val="bg1"/>
          </a:solid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In the Australian Curriculum: The Arts, Intercultural </a:t>
            </a:r>
            <a:r>
              <a:rPr lang="en-GB" sz="1200" kern="100" dirty="0">
                <a:latin typeface="Mulish" panose="020B0604020202020204" charset="0"/>
                <a:ea typeface="Aptos" panose="020B0004020202020204" pitchFamily="34" charset="0"/>
                <a:cs typeface="Times New Roman" panose="02020603050405020304" pitchFamily="18" charset="0"/>
              </a:rPr>
              <a:t>U</a:t>
            </a: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nderstanding allows students to explore how cultural identities, languages, beliefs, and traditions influence artists and audiences (ACARA, n.d.).</a:t>
            </a:r>
            <a:endParaRPr lang="en-AU" sz="1200" kern="100" dirty="0">
              <a:effectLst/>
              <a:latin typeface="Mulish" panose="020B0604020202020204" charset="0"/>
              <a:ea typeface="Aptos" panose="020B0004020202020204" pitchFamily="34" charset="0"/>
              <a:cs typeface="Times New Roman" panose="02020603050405020304" pitchFamily="18" charset="0"/>
            </a:endParaRPr>
          </a:p>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During the Research Phase, students critically examine artists from diverse cultural backgrounds, challenging preconceived roles, images, objects, sounds, and practices. This exposure fosters empathy and open-mindedness toward unfamiliar contexts.</a:t>
            </a:r>
            <a:endParaRPr lang="en-AU" sz="1200" kern="100" dirty="0">
              <a:effectLst/>
              <a:latin typeface="Mulish" panose="020B060402020202020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In the Making Phase, students’ motifs may reflect their own cultural perspectives and identities, encouraging self-reflection and connections with others. </a:t>
            </a: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When presenting their final artworks and collaborating on the class display, teachers can guide discussions on navigating differences, respecting personal ideas, and applying critical thinking to intercultural understanding.</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9035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8058A773-79B3-4102-8663-6DB4FE2E7EF2}"/>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3317754-1069-3504-AD28-66DC3095E34C}"/>
              </a:ext>
            </a:extLst>
          </p:cNvPr>
          <p:cNvSpPr txBox="1"/>
          <p:nvPr/>
        </p:nvSpPr>
        <p:spPr>
          <a:xfrm>
            <a:off x="344978" y="2395335"/>
            <a:ext cx="6553986" cy="925510"/>
          </a:xfrm>
          <a:prstGeom prst="rect">
            <a:avLst/>
          </a:prstGeom>
          <a:solidFill>
            <a:schemeClr val="bg1"/>
          </a:solid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This learning experience asks students to find patterns within their everyday contexts, drawing awareness to the signs and symbolism that may be present in our consumerist society. Students develop ethical awareness by discussing issues that may arise through this project and reflecting on ideas as a group to model a democratic community. </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
        <p:nvSpPr>
          <p:cNvPr id="952" name="Google Shape;952;p70">
            <a:extLst>
              <a:ext uri="{FF2B5EF4-FFF2-40B4-BE49-F238E27FC236}">
                <a16:creationId xmlns:a16="http://schemas.microsoft.com/office/drawing/2014/main" id="{D969C116-DC86-E3FC-2488-515A039A521D}"/>
              </a:ext>
            </a:extLst>
          </p:cNvPr>
          <p:cNvSpPr/>
          <p:nvPr/>
        </p:nvSpPr>
        <p:spPr>
          <a:xfrm flipH="1">
            <a:off x="6161110" y="0"/>
            <a:ext cx="2982890" cy="2858988"/>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a:extLst>
              <a:ext uri="{FF2B5EF4-FFF2-40B4-BE49-F238E27FC236}">
                <a16:creationId xmlns:a16="http://schemas.microsoft.com/office/drawing/2014/main" id="{5C44D44B-294B-CC34-4EB5-C9ED4291092C}"/>
              </a:ext>
            </a:extLst>
          </p:cNvPr>
          <p:cNvSpPr txBox="1">
            <a:spLocks noGrp="1"/>
          </p:cNvSpPr>
          <p:nvPr>
            <p:ph type="title"/>
          </p:nvPr>
        </p:nvSpPr>
        <p:spPr>
          <a:xfrm>
            <a:off x="245825" y="185648"/>
            <a:ext cx="6070114"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ETHICAL UNDERSTANDING</a:t>
            </a:r>
            <a:endParaRPr sz="4000" dirty="0"/>
          </a:p>
        </p:txBody>
      </p:sp>
      <p:pic>
        <p:nvPicPr>
          <p:cNvPr id="6146" name="Picture 2">
            <a:extLst>
              <a:ext uri="{FF2B5EF4-FFF2-40B4-BE49-F238E27FC236}">
                <a16:creationId xmlns:a16="http://schemas.microsoft.com/office/drawing/2014/main" id="{C959935F-D1F8-2DAE-AF3B-9D41DF210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986" y="34814"/>
            <a:ext cx="2918080" cy="29239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63A640-96AF-917B-1270-A75DBDD0206B}"/>
              </a:ext>
            </a:extLst>
          </p:cNvPr>
          <p:cNvSpPr txBox="1"/>
          <p:nvPr/>
        </p:nvSpPr>
        <p:spPr>
          <a:xfrm>
            <a:off x="344978" y="3320845"/>
            <a:ext cx="8582891" cy="1562607"/>
          </a:xfrm>
          <a:prstGeom prst="rect">
            <a:avLst/>
          </a:prstGeom>
          <a:solidFill>
            <a:schemeClr val="bg1"/>
          </a:solidFill>
        </p:spPr>
        <p:txBody>
          <a:bodyPr wrap="square">
            <a:spAutoFit/>
          </a:bodyPr>
          <a:lstStyle/>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The theme of ‘patterns’ aims to broaden students’ understanding of the visual language of art, enabling them to communicate their ideas in an ethical manner that considers how life experiences shape their own and others’ decision-making. Through interpreting and evaluating artworks, students gain insight into values and ethical principles, including respect for the intellectual, moral, and property rights of professional artists and their peers. An example of this would be ensuring that they reference the artist’s information when annotating in their folios,</a:t>
            </a:r>
            <a:r>
              <a:rPr lang="en-GB" sz="1200" kern="100" dirty="0">
                <a:latin typeface="Mulish" panose="020B0604020202020204" charset="0"/>
                <a:ea typeface="Aptos" panose="020B0004020202020204" pitchFamily="34" charset="0"/>
                <a:cs typeface="Times New Roman" panose="02020603050405020304" pitchFamily="18" charset="0"/>
              </a:rPr>
              <a:t> while </a:t>
            </a: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considering the implications of copying others’ work. Students will also learn about ethical and cultural protocols when engaging with Aboriginal and Torres Strait Islander Peoples, their histories, cultures, and artistic traditions.</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EBD16EF-5919-291E-1661-78F334B3F1E6}"/>
              </a:ext>
            </a:extLst>
          </p:cNvPr>
          <p:cNvSpPr txBox="1"/>
          <p:nvPr/>
        </p:nvSpPr>
        <p:spPr>
          <a:xfrm>
            <a:off x="605989" y="922137"/>
            <a:ext cx="5581997" cy="1350241"/>
          </a:xfrm>
          <a:prstGeom prst="rect">
            <a:avLst/>
          </a:prstGeom>
          <a:no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The Australian Curriculum promotes ethical understanding by fostering reasoning, judgment, and awareness of how values and actions affect others (ACARA, n.d). Students develop personal integrity, resilience, empathy, and respect, equipping them to navigate conflict and uncertainty. Aligned with the Melbourne Declaration (MCEETYA, 2008), this foundation supports ethical decision-making and responsible citizenship.</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481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62"/>
          <p:cNvSpPr txBox="1">
            <a:spLocks noGrp="1"/>
          </p:cNvSpPr>
          <p:nvPr>
            <p:ph type="subTitle" idx="1"/>
          </p:nvPr>
        </p:nvSpPr>
        <p:spPr>
          <a:xfrm>
            <a:off x="741878" y="1864170"/>
            <a:ext cx="4638600" cy="183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bg1"/>
                </a:solidFill>
                <a:latin typeface="Lilita One" panose="020B0604020202020204" charset="0"/>
              </a:rPr>
              <a:t>“</a:t>
            </a:r>
            <a:r>
              <a:rPr lang="en-GB" sz="2400" b="0" i="0" dirty="0">
                <a:solidFill>
                  <a:schemeClr val="bg1"/>
                </a:solidFill>
                <a:effectLst/>
                <a:latin typeface="Lilita One" panose="020B0604020202020204" charset="0"/>
              </a:rPr>
              <a:t> The visual arts has the capacity to engage, inspire and enrich the lives of students, encouraging them to reach their creative and intellectual potential by igniting informed, imaginative and innovative thinking”</a:t>
            </a:r>
            <a:endParaRPr sz="2400" dirty="0">
              <a:solidFill>
                <a:schemeClr val="bg1"/>
              </a:solidFill>
              <a:latin typeface="Lilita One" panose="020B0604020202020204" charset="0"/>
            </a:endParaRPr>
          </a:p>
        </p:txBody>
      </p:sp>
      <p:sp>
        <p:nvSpPr>
          <p:cNvPr id="780" name="Google Shape;780;p62"/>
          <p:cNvSpPr txBox="1">
            <a:spLocks noGrp="1"/>
          </p:cNvSpPr>
          <p:nvPr>
            <p:ph type="title"/>
          </p:nvPr>
        </p:nvSpPr>
        <p:spPr>
          <a:xfrm>
            <a:off x="1518581" y="3414090"/>
            <a:ext cx="2829132" cy="16496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i="1" dirty="0">
                <a:solidFill>
                  <a:schemeClr val="bg1"/>
                </a:solidFill>
              </a:rPr>
              <a:t>- </a:t>
            </a:r>
            <a:r>
              <a:rPr lang="en-GB" sz="1000" i="1" dirty="0">
                <a:solidFill>
                  <a:schemeClr val="bg1"/>
                </a:solidFill>
              </a:rPr>
              <a:t>Australian Curriculum, Assessment and Reporting Authority. (n.d.). The Arts – Visual Arts: Rationale. Australian Curriculum. </a:t>
            </a:r>
            <a:r>
              <a:rPr lang="en-GB" sz="1000" i="1" dirty="0">
                <a:solidFill>
                  <a:schemeClr val="bg1"/>
                </a:solidFill>
                <a:hlinkClick r:id="rId3">
                  <a:extLst>
                    <a:ext uri="{A12FA001-AC4F-418D-AE19-62706E023703}">
                      <ahyp:hlinkClr xmlns:ahyp="http://schemas.microsoft.com/office/drawing/2018/hyperlinkcolor" val="tx"/>
                    </a:ext>
                  </a:extLst>
                </a:hlinkClick>
              </a:rPr>
              <a:t>https://www.australiancurriculum.edu.au/f-10-curriculum/the-arts/visual-arts/rationale/</a:t>
            </a:r>
            <a:endParaRPr sz="1000" i="1"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E6776314-6610-2276-9E77-D74EBAF4925D}"/>
            </a:ext>
          </a:extLst>
        </p:cNvPr>
        <p:cNvGrpSpPr/>
        <p:nvPr/>
      </p:nvGrpSpPr>
      <p:grpSpPr>
        <a:xfrm>
          <a:off x="0" y="0"/>
          <a:ext cx="0" cy="0"/>
          <a:chOff x="0" y="0"/>
          <a:chExt cx="0" cy="0"/>
        </a:xfrm>
      </p:grpSpPr>
      <p:sp>
        <p:nvSpPr>
          <p:cNvPr id="952" name="Google Shape;952;p70">
            <a:extLst>
              <a:ext uri="{FF2B5EF4-FFF2-40B4-BE49-F238E27FC236}">
                <a16:creationId xmlns:a16="http://schemas.microsoft.com/office/drawing/2014/main" id="{29F98ED3-C9D7-D258-1F69-A1665EEFD06E}"/>
              </a:ext>
            </a:extLst>
          </p:cNvPr>
          <p:cNvSpPr/>
          <p:nvPr/>
        </p:nvSpPr>
        <p:spPr>
          <a:xfrm flipH="1">
            <a:off x="117335" y="2217497"/>
            <a:ext cx="2860449" cy="2901063"/>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a:extLst>
              <a:ext uri="{FF2B5EF4-FFF2-40B4-BE49-F238E27FC236}">
                <a16:creationId xmlns:a16="http://schemas.microsoft.com/office/drawing/2014/main" id="{7A98794A-CCD0-FB90-9EAE-59919E0D0829}"/>
              </a:ext>
            </a:extLst>
          </p:cNvPr>
          <p:cNvSpPr txBox="1">
            <a:spLocks noGrp="1"/>
          </p:cNvSpPr>
          <p:nvPr>
            <p:ph type="title"/>
          </p:nvPr>
        </p:nvSpPr>
        <p:spPr>
          <a:xfrm>
            <a:off x="372249" y="374175"/>
            <a:ext cx="7840725"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PERSONAL &amp; SOCIAL CAPABILITY</a:t>
            </a:r>
            <a:endParaRPr sz="4000" dirty="0"/>
          </a:p>
        </p:txBody>
      </p:sp>
      <p:pic>
        <p:nvPicPr>
          <p:cNvPr id="4100" name="Picture 4">
            <a:extLst>
              <a:ext uri="{FF2B5EF4-FFF2-40B4-BE49-F238E27FC236}">
                <a16:creationId xmlns:a16="http://schemas.microsoft.com/office/drawing/2014/main" id="{0563D6FC-F9DD-9D27-39B8-C8FAD21BE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36" y="2242437"/>
            <a:ext cx="2860448" cy="29010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C93CA0-93F7-5D5E-BF0F-95C61FCBAE27}"/>
              </a:ext>
            </a:extLst>
          </p:cNvPr>
          <p:cNvSpPr txBox="1"/>
          <p:nvPr/>
        </p:nvSpPr>
        <p:spPr>
          <a:xfrm>
            <a:off x="2977784" y="1192833"/>
            <a:ext cx="5334943" cy="3788858"/>
          </a:xfrm>
          <a:prstGeom prst="rect">
            <a:avLst/>
          </a:prstGeom>
          <a:no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Studying Visual Arts extends beyond technical skills, fostering cognitive, social, and emotional development </a:t>
            </a:r>
            <a:r>
              <a:rPr lang="en-GB" sz="1200" kern="100" dirty="0">
                <a:latin typeface="Mulish" panose="020B0604020202020204" charset="0"/>
                <a:ea typeface="Aptos" panose="020B0004020202020204" pitchFamily="34" charset="0"/>
                <a:cs typeface="Times New Roman" panose="02020603050405020304" pitchFamily="18" charset="0"/>
              </a:rPr>
              <a:t>of </a:t>
            </a: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diverse learners, reinforcing its importance in a well-rounded curriculum (Sheridan et al., 2022).</a:t>
            </a:r>
            <a:endParaRPr lang="en-AU" sz="1200" kern="100" dirty="0">
              <a:effectLst/>
              <a:latin typeface="Mulish" panose="020B060402020202020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To manage their creative assignments, students develop self-discipline, time management, goal-setting, and autonomy while demonstrating initiative, responsibility, resilience, and adaptability (ACARA, n.d.). An arts-based curriculum embraces possibilities, encourages collaboration, and values dialogic discourse as a transformative process rather than merely an exchange of ideas (Rinaldi, 2021). During the Present Phase, collaborative work enhances students' social skills, enabling them to communicate effectively, make thoughtful group decisions, and exhibit leadership. According to ACARA (n.d.), personal and social capability fosters confidence, creativity, self-awareness, and resilience, helping students build positive relationships and manage their well-being. Additionally, recent research on Australasian learning environments highlight a positive correlation between creative learning spaces and students' </a:t>
            </a:r>
            <a:r>
              <a:rPr lang="en-GB" sz="1200" kern="100" dirty="0">
                <a:effectLst/>
                <a:latin typeface="Mulish" panose="020B0604020202020204" charset="0"/>
                <a:ea typeface="Aptos" panose="020B0004020202020204" pitchFamily="34" charset="0"/>
                <a:cs typeface="Times New Roman" panose="02020603050405020304" pitchFamily="18" charset="0"/>
              </a:rPr>
              <a:t>emotional and physical well-being (Young et.al, 2019). </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2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C22C64EA-E83F-2F09-6200-4F9BB589932F}"/>
            </a:ext>
          </a:extLst>
        </p:cNvPr>
        <p:cNvGrpSpPr/>
        <p:nvPr/>
      </p:nvGrpSpPr>
      <p:grpSpPr>
        <a:xfrm>
          <a:off x="0" y="0"/>
          <a:ext cx="0" cy="0"/>
          <a:chOff x="0" y="0"/>
          <a:chExt cx="0" cy="0"/>
        </a:xfrm>
      </p:grpSpPr>
      <p:sp>
        <p:nvSpPr>
          <p:cNvPr id="952" name="Google Shape;952;p70">
            <a:extLst>
              <a:ext uri="{FF2B5EF4-FFF2-40B4-BE49-F238E27FC236}">
                <a16:creationId xmlns:a16="http://schemas.microsoft.com/office/drawing/2014/main" id="{5D810292-1D93-F5CB-9827-0E5B6F2F95C0}"/>
              </a:ext>
            </a:extLst>
          </p:cNvPr>
          <p:cNvSpPr/>
          <p:nvPr/>
        </p:nvSpPr>
        <p:spPr>
          <a:xfrm flipH="1">
            <a:off x="-66502" y="1799313"/>
            <a:ext cx="2798426" cy="2826060"/>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a:extLst>
              <a:ext uri="{FF2B5EF4-FFF2-40B4-BE49-F238E27FC236}">
                <a16:creationId xmlns:a16="http://schemas.microsoft.com/office/drawing/2014/main" id="{DD54DF28-3EF6-E7FB-2C0A-7C7EA9F27484}"/>
              </a:ext>
            </a:extLst>
          </p:cNvPr>
          <p:cNvSpPr txBox="1">
            <a:spLocks noGrp="1"/>
          </p:cNvSpPr>
          <p:nvPr>
            <p:ph type="title"/>
          </p:nvPr>
        </p:nvSpPr>
        <p:spPr>
          <a:xfrm>
            <a:off x="463690" y="174670"/>
            <a:ext cx="868031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CRITICAL &amp; CREATIVE THINKING</a:t>
            </a:r>
            <a:endParaRPr sz="4000" dirty="0"/>
          </a:p>
        </p:txBody>
      </p:sp>
      <p:pic>
        <p:nvPicPr>
          <p:cNvPr id="5122" name="Picture 2">
            <a:extLst>
              <a:ext uri="{FF2B5EF4-FFF2-40B4-BE49-F238E27FC236}">
                <a16:creationId xmlns:a16="http://schemas.microsoft.com/office/drawing/2014/main" id="{CC82FB67-EC07-3312-B9FD-4906772078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7" y="1850387"/>
            <a:ext cx="2736136" cy="27749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BF6722-8806-5616-2F83-159274CA969B}"/>
              </a:ext>
            </a:extLst>
          </p:cNvPr>
          <p:cNvSpPr txBox="1"/>
          <p:nvPr/>
        </p:nvSpPr>
        <p:spPr>
          <a:xfrm>
            <a:off x="2763069" y="1662000"/>
            <a:ext cx="6180513" cy="3151760"/>
          </a:xfrm>
          <a:prstGeom prst="rect">
            <a:avLst/>
          </a:prstGeom>
          <a:solidFill>
            <a:schemeClr val="bg1"/>
          </a:solid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As part of their research essay, students analyse artistic patterns from the mid-19th century to contemporary times across diverse artists and art forms, strengthening their critical analysis, artistic voice, and expression (Israel, 2023). Imagination fosters empathy and understanding, with Britzman (2003) highlighting the role of educational experiences in human connection. He encourages teachers to embrace the "gifts of error" in the classroom, allowing space for creative reflection and innovative teaching. The Making Phase supports this by encouraging students to take risks and experiment before refining their ideas.</a:t>
            </a:r>
            <a:r>
              <a:rPr lang="en-AU" sz="1200" kern="100" dirty="0">
                <a:latin typeface="Mulish" panose="020B0604020202020204" charset="0"/>
                <a:ea typeface="Aptos" panose="020B0004020202020204" pitchFamily="34" charset="0"/>
                <a:cs typeface="Times New Roman" panose="02020603050405020304" pitchFamily="18" charset="0"/>
              </a:rPr>
              <a:t> </a:t>
            </a: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Pattern recognition itself is a creative skill. Using nature as inspiration deepens students' understanding of visual conventions, offering endless opportunities for improvisation, imagination, analysis, and organization (Israel, 2023).</a:t>
            </a:r>
            <a:endParaRPr lang="en-AU" sz="1200" kern="100" dirty="0">
              <a:effectLst/>
              <a:latin typeface="Mulish" panose="020B060402020202020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In the final Reflect &amp; Present Phase, students evaluate and communicate their ‘pattern’ artwork in an analogue or digital format, applying critical and creative thinking to interpret, justify, and draw reasoned conclusions (ACARA, n.d.)</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A402CE9-F4AD-D2E8-76F6-683C9EB45103}"/>
              </a:ext>
            </a:extLst>
          </p:cNvPr>
          <p:cNvSpPr txBox="1"/>
          <p:nvPr/>
        </p:nvSpPr>
        <p:spPr>
          <a:xfrm>
            <a:off x="336921" y="902613"/>
            <a:ext cx="8482884" cy="713144"/>
          </a:xfrm>
          <a:prstGeom prst="rect">
            <a:avLst/>
          </a:prstGeom>
          <a:no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Creativity, interpretation, innovation, and critical understanding are highly valued in 21st-century industries (Garrett, 2009). In the Australian Curriculum: The Arts, critical and creative thinking underpin both art-making and response, as students use curiosity, imagination, and inquiry to explore ideas, spaces, materials, and technologies (ACARA, n.d.).</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347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1">
          <a:extLst>
            <a:ext uri="{FF2B5EF4-FFF2-40B4-BE49-F238E27FC236}">
              <a16:creationId xmlns:a16="http://schemas.microsoft.com/office/drawing/2014/main" id="{2BCE7D51-F662-93C5-7252-881CB436CE5C}"/>
            </a:ext>
          </a:extLst>
        </p:cNvPr>
        <p:cNvGrpSpPr/>
        <p:nvPr/>
      </p:nvGrpSpPr>
      <p:grpSpPr>
        <a:xfrm>
          <a:off x="0" y="0"/>
          <a:ext cx="0" cy="0"/>
          <a:chOff x="0" y="0"/>
          <a:chExt cx="0" cy="0"/>
        </a:xfrm>
      </p:grpSpPr>
      <p:sp>
        <p:nvSpPr>
          <p:cNvPr id="952" name="Google Shape;952;p70">
            <a:extLst>
              <a:ext uri="{FF2B5EF4-FFF2-40B4-BE49-F238E27FC236}">
                <a16:creationId xmlns:a16="http://schemas.microsoft.com/office/drawing/2014/main" id="{200AF10D-C69F-306C-0C0E-BF385A8AAB1E}"/>
              </a:ext>
            </a:extLst>
          </p:cNvPr>
          <p:cNvSpPr/>
          <p:nvPr/>
        </p:nvSpPr>
        <p:spPr>
          <a:xfrm flipH="1">
            <a:off x="5940717" y="84906"/>
            <a:ext cx="3200100" cy="3200100"/>
          </a:xfrm>
          <a:prstGeom prst="ellipse">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0">
            <a:extLst>
              <a:ext uri="{FF2B5EF4-FFF2-40B4-BE49-F238E27FC236}">
                <a16:creationId xmlns:a16="http://schemas.microsoft.com/office/drawing/2014/main" id="{1314AC92-2CC8-67A7-E6FD-AD5D549F99E1}"/>
              </a:ext>
            </a:extLst>
          </p:cNvPr>
          <p:cNvSpPr txBox="1">
            <a:spLocks noGrp="1"/>
          </p:cNvSpPr>
          <p:nvPr>
            <p:ph type="title"/>
          </p:nvPr>
        </p:nvSpPr>
        <p:spPr>
          <a:xfrm>
            <a:off x="372250" y="374175"/>
            <a:ext cx="4357692"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4000" dirty="0"/>
              <a:t>ICT CAPABILITY</a:t>
            </a:r>
            <a:endParaRPr sz="4000" dirty="0"/>
          </a:p>
        </p:txBody>
      </p:sp>
      <p:pic>
        <p:nvPicPr>
          <p:cNvPr id="3074" name="Picture 2">
            <a:extLst>
              <a:ext uri="{FF2B5EF4-FFF2-40B4-BE49-F238E27FC236}">
                <a16:creationId xmlns:a16="http://schemas.microsoft.com/office/drawing/2014/main" id="{761B2E78-7D13-8337-9664-6693B70F6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2282" y="145778"/>
            <a:ext cx="3084526" cy="307835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CF16AB-275F-C646-8544-BD6B60EBF737}"/>
              </a:ext>
            </a:extLst>
          </p:cNvPr>
          <p:cNvSpPr txBox="1"/>
          <p:nvPr/>
        </p:nvSpPr>
        <p:spPr>
          <a:xfrm>
            <a:off x="1336271" y="1236652"/>
            <a:ext cx="4781895" cy="3679084"/>
          </a:xfrm>
          <a:prstGeom prst="rect">
            <a:avLst/>
          </a:prstGeom>
          <a:noFill/>
        </p:spPr>
        <p:txBody>
          <a:bodyPr wrap="square">
            <a:spAutoFit/>
          </a:bodyPr>
          <a:lstStyle/>
          <a:p>
            <a:pPr>
              <a:lnSpc>
                <a:spcPct val="115000"/>
              </a:lnSpc>
              <a:spcAft>
                <a:spcPts val="800"/>
              </a:spcAft>
              <a:buNone/>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In this learning experience, students use digital technologies to research, evaluate, collaborate, and communicate with diverse audiences. Integrating ICT as a pedagogical tool engages tech-savvy adolescents by incorporating familiar programs that enhance motivation.</a:t>
            </a:r>
            <a:endParaRPr lang="en-AU" sz="1200" kern="100" dirty="0">
              <a:effectLst/>
              <a:latin typeface="Mulish" panose="020B060402020202020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In the Making Phase, students refine their ICT skills by experimenting with collage compositions, using CAD programs and photocopiers/printers to develop and duplicate motifs. This resource also offers software, multimedia platforms, and virtual tools to support design, creation, and sharing throughout the creative process. By utilising technology, students can engage in independent learning outside of the classroom through provided links to relevant content.</a:t>
            </a:r>
          </a:p>
          <a:p>
            <a:pPr>
              <a:lnSpc>
                <a:spcPct val="115000"/>
              </a:lnSpc>
              <a:spcAft>
                <a:spcPts val="800"/>
              </a:spcAft>
            </a:pPr>
            <a:r>
              <a:rPr lang="en-GB"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rPr>
              <a:t>ACARA (n.d.) also highlights the importance of teaching students to follow social and ethical protocols, including acknowledging intellectual property and ensuring online security.</a:t>
            </a:r>
            <a:endParaRPr lang="en-AU" sz="1200" kern="100" dirty="0">
              <a:effectLst/>
              <a:latin typeface="Mulish" panose="020B060402020202020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78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52"/>
                                        </p:tgtEl>
                                        <p:attrNameLst>
                                          <p:attrName>style.visibility</p:attrName>
                                        </p:attrNameLst>
                                      </p:cBhvr>
                                      <p:to>
                                        <p:strVal val="visible"/>
                                      </p:to>
                                    </p:set>
                                    <p:animEffect transition="in" filter="fade">
                                      <p:cBhvr>
                                        <p:cTn id="7" dur="1000"/>
                                        <p:tgtEl>
                                          <p:spTgt spid="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75"/>
        <p:cNvGrpSpPr/>
        <p:nvPr/>
      </p:nvGrpSpPr>
      <p:grpSpPr>
        <a:xfrm>
          <a:off x="0" y="0"/>
          <a:ext cx="0" cy="0"/>
          <a:chOff x="0" y="0"/>
          <a:chExt cx="0" cy="0"/>
        </a:xfrm>
      </p:grpSpPr>
      <p:sp>
        <p:nvSpPr>
          <p:cNvPr id="1276" name="Google Shape;1276;p88"/>
          <p:cNvSpPr txBox="1">
            <a:spLocks noGrp="1"/>
          </p:cNvSpPr>
          <p:nvPr>
            <p:ph type="title"/>
          </p:nvPr>
        </p:nvSpPr>
        <p:spPr>
          <a:xfrm>
            <a:off x="1069800" y="2201862"/>
            <a:ext cx="7004400" cy="1128000"/>
          </a:xfrm>
          <a:prstGeom prst="rect">
            <a:avLst/>
          </a:prstGeom>
        </p:spPr>
        <p:txBody>
          <a:bodyPr spcFirstLastPara="1" wrap="square" lIns="91425" tIns="91425" rIns="91425" bIns="91425" anchor="b" anchorCtr="0">
            <a:noAutofit/>
          </a:bodyPr>
          <a:lstStyle/>
          <a:p>
            <a:pPr lvl="0"/>
            <a:r>
              <a:rPr lang="en-GB" sz="3200" i="1" dirty="0">
                <a:latin typeface="Lilita One" panose="020B0604020202020204" charset="0"/>
              </a:rPr>
              <a:t>"Art is the imposing of a pattern on experience, and our aesthetic enjoyment is recognition of the pattern.“</a:t>
            </a:r>
            <a:br>
              <a:rPr lang="en-GB" sz="3200" i="1" dirty="0">
                <a:latin typeface="Lilita One" panose="020B0604020202020204" charset="0"/>
              </a:rPr>
            </a:br>
            <a:br>
              <a:rPr lang="en-GB" sz="1200" i="1" dirty="0">
                <a:latin typeface="Lilita One" panose="020B0604020202020204" charset="0"/>
              </a:rPr>
            </a:br>
            <a:r>
              <a:rPr lang="en-GB" sz="1200" dirty="0">
                <a:latin typeface="Lilita One" panose="020B0604020202020204" charset="0"/>
              </a:rPr>
              <a:t>—Alfred North Whitehead (British Philosopher and Mathematician, 1861–1947)</a:t>
            </a:r>
            <a:endParaRPr sz="1200" dirty="0">
              <a:latin typeface="Lilita One" panose="020B0604020202020204" charset="0"/>
            </a:endParaRPr>
          </a:p>
        </p:txBody>
      </p:sp>
      <p:sp>
        <p:nvSpPr>
          <p:cNvPr id="1278" name="Google Shape;1278;p88"/>
          <p:cNvSpPr/>
          <p:nvPr/>
        </p:nvSpPr>
        <p:spPr>
          <a:xfrm rot="-5400000">
            <a:off x="4430968" y="628047"/>
            <a:ext cx="82500" cy="5496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78"/>
                                        </p:tgtEl>
                                        <p:attrNameLst>
                                          <p:attrName>style.visibility</p:attrName>
                                        </p:attrNameLst>
                                      </p:cBhvr>
                                      <p:to>
                                        <p:strVal val="visible"/>
                                      </p:to>
                                    </p:set>
                                    <p:animEffect transition="in" filter="fade">
                                      <p:cBhvr>
                                        <p:cTn id="7" dur="1000"/>
                                        <p:tgtEl>
                                          <p:spTgt spid="1278"/>
                                        </p:tgtEl>
                                      </p:cBhvr>
                                    </p:animEffect>
                                  </p:childTnLst>
                                </p:cTn>
                              </p:par>
                              <p:par>
                                <p:cTn id="8" presetID="23" presetClass="entr" presetSubtype="16" fill="hold" nodeType="withEffect">
                                  <p:stCondLst>
                                    <p:cond delay="0"/>
                                  </p:stCondLst>
                                  <p:childTnLst>
                                    <p:set>
                                      <p:cBhvr>
                                        <p:cTn id="9" dur="1" fill="hold">
                                          <p:stCondLst>
                                            <p:cond delay="0"/>
                                          </p:stCondLst>
                                        </p:cTn>
                                        <p:tgtEl>
                                          <p:spTgt spid="1276"/>
                                        </p:tgtEl>
                                        <p:attrNameLst>
                                          <p:attrName>style.visibility</p:attrName>
                                        </p:attrNameLst>
                                      </p:cBhvr>
                                      <p:to>
                                        <p:strVal val="visible"/>
                                      </p:to>
                                    </p:set>
                                    <p:anim calcmode="lin" valueType="num">
                                      <p:cBhvr additive="base">
                                        <p:cTn id="10" dur="1000"/>
                                        <p:tgtEl>
                                          <p:spTgt spid="1276"/>
                                        </p:tgtEl>
                                        <p:attrNameLst>
                                          <p:attrName>ppt_w</p:attrName>
                                        </p:attrNameLst>
                                      </p:cBhvr>
                                      <p:tavLst>
                                        <p:tav tm="0">
                                          <p:val>
                                            <p:strVal val="0"/>
                                          </p:val>
                                        </p:tav>
                                        <p:tav tm="100000">
                                          <p:val>
                                            <p:strVal val="#ppt_w"/>
                                          </p:val>
                                        </p:tav>
                                      </p:tavLst>
                                    </p:anim>
                                    <p:anim calcmode="lin" valueType="num">
                                      <p:cBhvr additive="base">
                                        <p:cTn id="11" dur="1000"/>
                                        <p:tgtEl>
                                          <p:spTgt spid="12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0"/>
          <p:cNvSpPr txBox="1">
            <a:spLocks noGrp="1"/>
          </p:cNvSpPr>
          <p:nvPr>
            <p:ph type="title"/>
          </p:nvPr>
        </p:nvSpPr>
        <p:spPr>
          <a:xfrm>
            <a:off x="2664736" y="947562"/>
            <a:ext cx="3944700"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dirty="0"/>
              <a:t>RESEARCH PHASE</a:t>
            </a:r>
            <a:endParaRPr sz="6000" dirty="0"/>
          </a:p>
        </p:txBody>
      </p:sp>
      <p:sp>
        <p:nvSpPr>
          <p:cNvPr id="760" name="Google Shape;760;p60"/>
          <p:cNvSpPr txBox="1">
            <a:spLocks noGrp="1"/>
          </p:cNvSpPr>
          <p:nvPr>
            <p:ph type="subTitle" idx="1"/>
          </p:nvPr>
        </p:nvSpPr>
        <p:spPr>
          <a:xfrm>
            <a:off x="2189828" y="2556157"/>
            <a:ext cx="4764343" cy="2417970"/>
          </a:xfrm>
          <a:prstGeom prst="rect">
            <a:avLst/>
          </a:prstGeom>
        </p:spPr>
        <p:txBody>
          <a:bodyPr spcFirstLastPara="1" wrap="square" lIns="91425" tIns="91425" rIns="91425" bIns="91425" anchor="t" anchorCtr="0">
            <a:noAutofit/>
          </a:bodyPr>
          <a:lstStyle/>
          <a:p>
            <a:pPr marL="182880" indent="0"/>
            <a:r>
              <a:rPr lang="en-GB" sz="1200" u="sng" dirty="0"/>
              <a:t>Alignment to VCAA Yr.7-8 strands:</a:t>
            </a:r>
          </a:p>
          <a:p>
            <a:pPr marL="182880" lvl="0" indent="0" algn="ctr" rtl="0">
              <a:spcBef>
                <a:spcPts val="0"/>
              </a:spcBef>
              <a:spcAft>
                <a:spcPts val="0"/>
              </a:spcAft>
              <a:buNone/>
            </a:pPr>
            <a:endParaRPr lang="en-GB" b="1" dirty="0"/>
          </a:p>
          <a:p>
            <a:pPr marL="182880" lvl="0" indent="0" algn="ctr" rtl="0">
              <a:spcBef>
                <a:spcPts val="0"/>
              </a:spcBef>
              <a:spcAft>
                <a:spcPts val="0"/>
              </a:spcAft>
              <a:buNone/>
            </a:pPr>
            <a:r>
              <a:rPr lang="en-GB" b="1" dirty="0">
                <a:latin typeface="Mulish" panose="020B0604020202020204" charset="0"/>
              </a:rPr>
              <a:t>“Explore and Express Ideas”</a:t>
            </a:r>
          </a:p>
          <a:p>
            <a:pPr marL="182880" lvl="0" indent="0" algn="ctr" rtl="0">
              <a:spcBef>
                <a:spcPts val="0"/>
              </a:spcBef>
              <a:spcAft>
                <a:spcPts val="0"/>
              </a:spcAft>
              <a:buNone/>
            </a:pPr>
            <a:r>
              <a:rPr lang="en-AU" sz="1200" i="1" dirty="0">
                <a:effectLst/>
                <a:latin typeface="Mulish" panose="020B0604020202020204" charset="0"/>
                <a:ea typeface="Arial" panose="020B0604020202020204" pitchFamily="34" charset="0"/>
                <a:cs typeface="Times New Roman" panose="02020603050405020304" pitchFamily="18" charset="0"/>
              </a:rPr>
              <a:t>Explore ideas, experiences, observations and imagination to create visual artworks</a:t>
            </a:r>
          </a:p>
          <a:p>
            <a:pPr marL="182880" lvl="0" indent="0" algn="ctr" rtl="0">
              <a:spcBef>
                <a:spcPts val="0"/>
              </a:spcBef>
              <a:spcAft>
                <a:spcPts val="0"/>
              </a:spcAft>
              <a:buNone/>
            </a:pPr>
            <a:endParaRPr lang="en-AU" sz="1200" b="1" i="1" dirty="0">
              <a:latin typeface="Mulish" panose="020B0604020202020204" charset="0"/>
              <a:cs typeface="Times New Roman" panose="02020603050405020304" pitchFamily="18" charset="0"/>
            </a:endParaRPr>
          </a:p>
          <a:p>
            <a:pPr marL="182880" lvl="0" indent="0" algn="ctr" rtl="0">
              <a:spcBef>
                <a:spcPts val="0"/>
              </a:spcBef>
              <a:spcAft>
                <a:spcPts val="0"/>
              </a:spcAft>
              <a:buNone/>
            </a:pPr>
            <a:r>
              <a:rPr lang="en-AU" b="1" dirty="0">
                <a:latin typeface="Mulish" panose="020B0604020202020204" charset="0"/>
                <a:cs typeface="Times New Roman" panose="02020603050405020304" pitchFamily="18" charset="0"/>
              </a:rPr>
              <a:t>“Respond &amp; Interpret”</a:t>
            </a:r>
          </a:p>
          <a:p>
            <a:pPr marL="182880" lvl="0" indent="0" algn="ctr" rtl="0">
              <a:spcBef>
                <a:spcPts val="0"/>
              </a:spcBef>
              <a:spcAft>
                <a:spcPts val="0"/>
              </a:spcAft>
              <a:buNone/>
            </a:pPr>
            <a:r>
              <a:rPr lang="en-AU" sz="1200" dirty="0">
                <a:effectLst/>
                <a:latin typeface="Mulish" panose="020B0604020202020204" charset="0"/>
                <a:ea typeface="Arial" panose="020B0604020202020204" pitchFamily="34" charset="0"/>
                <a:cs typeface="Times New Roman" panose="02020603050405020304" pitchFamily="18" charset="0"/>
              </a:rPr>
              <a:t>Respond to visual artworks and consider where and why people make visual artworks</a:t>
            </a:r>
            <a:endParaRPr sz="1200" i="1" dirty="0">
              <a:latin typeface="Mulish" panose="020B060402020202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63"/>
          <p:cNvSpPr txBox="1">
            <a:spLocks noGrp="1"/>
          </p:cNvSpPr>
          <p:nvPr>
            <p:ph type="title"/>
          </p:nvPr>
        </p:nvSpPr>
        <p:spPr>
          <a:xfrm>
            <a:off x="700603" y="910429"/>
            <a:ext cx="2646600" cy="93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Process</a:t>
            </a:r>
            <a:endParaRPr sz="3200" dirty="0"/>
          </a:p>
        </p:txBody>
      </p:sp>
      <p:sp>
        <p:nvSpPr>
          <p:cNvPr id="790" name="Google Shape;790;p63">
            <a:hlinkClick r:id="rId3" action="ppaction://hlinksldjump"/>
          </p:cNvPr>
          <p:cNvSpPr/>
          <p:nvPr/>
        </p:nvSpPr>
        <p:spPr>
          <a:xfrm>
            <a:off x="2734556" y="644979"/>
            <a:ext cx="572700" cy="572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3">
            <a:hlinkClick r:id="rId4" action="ppaction://hlinksldjump"/>
          </p:cNvPr>
          <p:cNvSpPr/>
          <p:nvPr/>
        </p:nvSpPr>
        <p:spPr>
          <a:xfrm>
            <a:off x="2734556" y="2220929"/>
            <a:ext cx="572700" cy="572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3">
            <a:hlinkClick r:id="" action="ppaction://noaction"/>
          </p:cNvPr>
          <p:cNvSpPr/>
          <p:nvPr/>
        </p:nvSpPr>
        <p:spPr>
          <a:xfrm>
            <a:off x="2734556" y="3796879"/>
            <a:ext cx="572700" cy="5727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3"/>
          <p:cNvSpPr txBox="1">
            <a:spLocks noGrp="1"/>
          </p:cNvSpPr>
          <p:nvPr>
            <p:ph type="subTitle" idx="1"/>
          </p:nvPr>
        </p:nvSpPr>
        <p:spPr>
          <a:xfrm>
            <a:off x="3350308" y="434267"/>
            <a:ext cx="3291509"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Introduction to print </a:t>
            </a:r>
            <a:endParaRPr dirty="0"/>
          </a:p>
        </p:txBody>
      </p:sp>
      <p:sp>
        <p:nvSpPr>
          <p:cNvPr id="794" name="Google Shape;794;p63">
            <a:hlinkClick r:id="rId3" action="ppaction://hlinksldjump"/>
          </p:cNvPr>
          <p:cNvSpPr txBox="1">
            <a:spLocks noGrp="1"/>
          </p:cNvSpPr>
          <p:nvPr>
            <p:ph type="title" idx="2"/>
          </p:nvPr>
        </p:nvSpPr>
        <p:spPr>
          <a:xfrm>
            <a:off x="2819756" y="730179"/>
            <a:ext cx="402300" cy="4023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95" name="Google Shape;795;p63">
            <a:hlinkClick r:id="rId4" action="ppaction://hlinksldjump"/>
          </p:cNvPr>
          <p:cNvSpPr txBox="1">
            <a:spLocks noGrp="1"/>
          </p:cNvSpPr>
          <p:nvPr>
            <p:ph type="title" idx="3"/>
          </p:nvPr>
        </p:nvSpPr>
        <p:spPr>
          <a:xfrm>
            <a:off x="2819756" y="2306129"/>
            <a:ext cx="402300" cy="4023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t>2</a:t>
            </a:r>
            <a:endParaRPr/>
          </a:p>
        </p:txBody>
      </p:sp>
      <p:sp>
        <p:nvSpPr>
          <p:cNvPr id="796" name="Google Shape;796;p63">
            <a:hlinkClick r:id="" action="ppaction://noaction"/>
          </p:cNvPr>
          <p:cNvSpPr txBox="1">
            <a:spLocks noGrp="1"/>
          </p:cNvSpPr>
          <p:nvPr>
            <p:ph type="title" idx="4"/>
          </p:nvPr>
        </p:nvSpPr>
        <p:spPr>
          <a:xfrm>
            <a:off x="2819756" y="3882079"/>
            <a:ext cx="402300" cy="4023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a:t>3</a:t>
            </a:r>
            <a:endParaRPr/>
          </a:p>
        </p:txBody>
      </p:sp>
      <p:sp>
        <p:nvSpPr>
          <p:cNvPr id="797" name="Google Shape;797;p63"/>
          <p:cNvSpPr txBox="1">
            <a:spLocks noGrp="1"/>
          </p:cNvSpPr>
          <p:nvPr>
            <p:ph type="subTitle" idx="5"/>
          </p:nvPr>
        </p:nvSpPr>
        <p:spPr>
          <a:xfrm>
            <a:off x="3333072" y="741842"/>
            <a:ext cx="537109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learn about art and design elements and principles and how patterns are made up of different elements. Students learn to identify four types of pattern: Natural, Geometric, Man-made &amp; Irregular. Students choose one of the four to research further.</a:t>
            </a:r>
          </a:p>
          <a:p>
            <a:pPr marL="0" lvl="0" indent="0" algn="l" rtl="0">
              <a:spcBef>
                <a:spcPts val="0"/>
              </a:spcBef>
              <a:spcAft>
                <a:spcPts val="0"/>
              </a:spcAft>
              <a:buNone/>
            </a:pPr>
            <a:endParaRPr lang="en" dirty="0"/>
          </a:p>
        </p:txBody>
      </p:sp>
      <p:sp>
        <p:nvSpPr>
          <p:cNvPr id="798" name="Google Shape;798;p63"/>
          <p:cNvSpPr txBox="1">
            <a:spLocks noGrp="1"/>
          </p:cNvSpPr>
          <p:nvPr>
            <p:ph type="subTitle" idx="6"/>
          </p:nvPr>
        </p:nvSpPr>
        <p:spPr>
          <a:xfrm>
            <a:off x="3401898" y="2082166"/>
            <a:ext cx="2840405"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Research essay</a:t>
            </a:r>
            <a:endParaRPr dirty="0"/>
          </a:p>
        </p:txBody>
      </p:sp>
      <p:sp>
        <p:nvSpPr>
          <p:cNvPr id="799" name="Google Shape;799;p63"/>
          <p:cNvSpPr txBox="1">
            <a:spLocks noGrp="1"/>
          </p:cNvSpPr>
          <p:nvPr>
            <p:ph type="subTitle" idx="8"/>
          </p:nvPr>
        </p:nvSpPr>
        <p:spPr>
          <a:xfrm>
            <a:off x="3430993" y="3712131"/>
            <a:ext cx="1710000" cy="39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Exploration</a:t>
            </a:r>
            <a:endParaRPr dirty="0"/>
          </a:p>
        </p:txBody>
      </p:sp>
      <p:sp>
        <p:nvSpPr>
          <p:cNvPr id="800" name="Google Shape;800;p63"/>
          <p:cNvSpPr txBox="1">
            <a:spLocks noGrp="1"/>
          </p:cNvSpPr>
          <p:nvPr>
            <p:ph type="subTitle" idx="9"/>
          </p:nvPr>
        </p:nvSpPr>
        <p:spPr>
          <a:xfrm>
            <a:off x="3401898" y="3998029"/>
            <a:ext cx="5077083" cy="5727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explore nature and their surroundings to find examples of pattern use in their daily life. These are to be documented in their folios and hared with the class.</a:t>
            </a:r>
            <a:endParaRPr dirty="0"/>
          </a:p>
        </p:txBody>
      </p:sp>
      <p:sp>
        <p:nvSpPr>
          <p:cNvPr id="802" name="Google Shape;802;p63"/>
          <p:cNvSpPr txBox="1">
            <a:spLocks noGrp="1"/>
          </p:cNvSpPr>
          <p:nvPr>
            <p:ph type="subTitle" idx="7"/>
          </p:nvPr>
        </p:nvSpPr>
        <p:spPr>
          <a:xfrm>
            <a:off x="3389257" y="2385769"/>
            <a:ext cx="5371090" cy="124287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Students pick an artist and 3 relevant artwork examples to research and write a short essay about why they chose it to build their theoretical knowledge and visual literacy skills (demonstrate initial understanding of how to talk about artworks e.g. use of line and colour within the pattern)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0"/>
                                        </p:tgtEl>
                                        <p:attrNameLst>
                                          <p:attrName>style.visibility</p:attrName>
                                        </p:attrNameLst>
                                      </p:cBhvr>
                                      <p:to>
                                        <p:strVal val="visible"/>
                                      </p:to>
                                    </p:set>
                                    <p:animEffect transition="in" filter="fade">
                                      <p:cBhvr>
                                        <p:cTn id="7" dur="1000"/>
                                        <p:tgtEl>
                                          <p:spTgt spid="790"/>
                                        </p:tgtEl>
                                      </p:cBhvr>
                                    </p:animEffect>
                                  </p:childTnLst>
                                </p:cTn>
                              </p:par>
                              <p:par>
                                <p:cTn id="8" presetID="10" presetClass="entr" presetSubtype="0" fill="hold" nodeType="withEffect">
                                  <p:stCondLst>
                                    <p:cond delay="0"/>
                                  </p:stCondLst>
                                  <p:childTnLst>
                                    <p:set>
                                      <p:cBhvr>
                                        <p:cTn id="9" dur="1" fill="hold">
                                          <p:stCondLst>
                                            <p:cond delay="0"/>
                                          </p:stCondLst>
                                        </p:cTn>
                                        <p:tgtEl>
                                          <p:spTgt spid="794"/>
                                        </p:tgtEl>
                                        <p:attrNameLst>
                                          <p:attrName>style.visibility</p:attrName>
                                        </p:attrNameLst>
                                      </p:cBhvr>
                                      <p:to>
                                        <p:strVal val="visible"/>
                                      </p:to>
                                    </p:set>
                                    <p:animEffect transition="in" filter="fade">
                                      <p:cBhvr>
                                        <p:cTn id="10" dur="1000"/>
                                        <p:tgtEl>
                                          <p:spTgt spid="79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91"/>
                                        </p:tgtEl>
                                        <p:attrNameLst>
                                          <p:attrName>style.visibility</p:attrName>
                                        </p:attrNameLst>
                                      </p:cBhvr>
                                      <p:to>
                                        <p:strVal val="visible"/>
                                      </p:to>
                                    </p:set>
                                    <p:animEffect transition="in" filter="fade">
                                      <p:cBhvr>
                                        <p:cTn id="14" dur="1000"/>
                                        <p:tgtEl>
                                          <p:spTgt spid="791"/>
                                        </p:tgtEl>
                                      </p:cBhvr>
                                    </p:animEffect>
                                  </p:childTnLst>
                                </p:cTn>
                              </p:par>
                              <p:par>
                                <p:cTn id="15" presetID="10" presetClass="entr" presetSubtype="0" fill="hold" nodeType="withEffect">
                                  <p:stCondLst>
                                    <p:cond delay="0"/>
                                  </p:stCondLst>
                                  <p:childTnLst>
                                    <p:set>
                                      <p:cBhvr>
                                        <p:cTn id="16" dur="1" fill="hold">
                                          <p:stCondLst>
                                            <p:cond delay="0"/>
                                          </p:stCondLst>
                                        </p:cTn>
                                        <p:tgtEl>
                                          <p:spTgt spid="795"/>
                                        </p:tgtEl>
                                        <p:attrNameLst>
                                          <p:attrName>style.visibility</p:attrName>
                                        </p:attrNameLst>
                                      </p:cBhvr>
                                      <p:to>
                                        <p:strVal val="visible"/>
                                      </p:to>
                                    </p:set>
                                    <p:animEffect transition="in" filter="fade">
                                      <p:cBhvr>
                                        <p:cTn id="17" dur="1000"/>
                                        <p:tgtEl>
                                          <p:spTgt spid="79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792"/>
                                        </p:tgtEl>
                                        <p:attrNameLst>
                                          <p:attrName>style.visibility</p:attrName>
                                        </p:attrNameLst>
                                      </p:cBhvr>
                                      <p:to>
                                        <p:strVal val="visible"/>
                                      </p:to>
                                    </p:set>
                                    <p:animEffect transition="in" filter="fade">
                                      <p:cBhvr>
                                        <p:cTn id="21" dur="1000"/>
                                        <p:tgtEl>
                                          <p:spTgt spid="792"/>
                                        </p:tgtEl>
                                      </p:cBhvr>
                                    </p:animEffect>
                                  </p:childTnLst>
                                </p:cTn>
                              </p:par>
                              <p:par>
                                <p:cTn id="22" presetID="10" presetClass="entr" presetSubtype="0" fill="hold" nodeType="withEffect">
                                  <p:stCondLst>
                                    <p:cond delay="0"/>
                                  </p:stCondLst>
                                  <p:childTnLst>
                                    <p:set>
                                      <p:cBhvr>
                                        <p:cTn id="23" dur="1" fill="hold">
                                          <p:stCondLst>
                                            <p:cond delay="0"/>
                                          </p:stCondLst>
                                        </p:cTn>
                                        <p:tgtEl>
                                          <p:spTgt spid="796"/>
                                        </p:tgtEl>
                                        <p:attrNameLst>
                                          <p:attrName>style.visibility</p:attrName>
                                        </p:attrNameLst>
                                      </p:cBhvr>
                                      <p:to>
                                        <p:strVal val="visible"/>
                                      </p:to>
                                    </p:set>
                                    <p:animEffect transition="in" filter="fade">
                                      <p:cBhvr>
                                        <p:cTn id="24" dur="100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0C8D3A4-19A7-40A9-04E9-A7972E639878}"/>
              </a:ext>
            </a:extLst>
          </p:cNvPr>
          <p:cNvSpPr txBox="1"/>
          <p:nvPr/>
        </p:nvSpPr>
        <p:spPr>
          <a:xfrm>
            <a:off x="2993133" y="0"/>
            <a:ext cx="2784766" cy="5170646"/>
          </a:xfrm>
          <a:prstGeom prst="rect">
            <a:avLst/>
          </a:prstGeom>
          <a:noFill/>
        </p:spPr>
        <p:txBody>
          <a:bodyPr wrap="square" numCol="1">
            <a:spAutoFit/>
          </a:bodyPr>
          <a:lstStyle/>
          <a:p>
            <a:pPr lvl="0">
              <a:spcAft>
                <a:spcPts val="800"/>
              </a:spcAft>
            </a:pPr>
            <a:endParaRPr lang="en-AU" sz="1100"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Georgia O’KEEFFE</a:t>
            </a:r>
          </a:p>
          <a:p>
            <a:pPr marL="342900" lvl="0" indent="-342900">
              <a:spcAft>
                <a:spcPts val="800"/>
              </a:spcAft>
              <a:buFont typeface="Aptos" panose="020B0004020202020204" pitchFamily="34" charset="0"/>
              <a:buChar char="-"/>
            </a:pPr>
            <a:r>
              <a:rPr lang="en-GB" sz="1100" b="1" kern="100" dirty="0">
                <a:latin typeface="Mulish" panose="020B0604020202020204" charset="0"/>
                <a:ea typeface="Aptos" panose="020B0004020202020204" pitchFamily="34" charset="0"/>
                <a:cs typeface="Times New Roman" panose="02020603050405020304" pitchFamily="18" charset="0"/>
              </a:rPr>
              <a:t>Bronwyn BANCROFT</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latin typeface="Mulish" panose="020B0604020202020204" charset="0"/>
                <a:ea typeface="Aptos" panose="020B0004020202020204" pitchFamily="34" charset="0"/>
                <a:cs typeface="Times New Roman" panose="02020603050405020304" pitchFamily="18" charset="0"/>
              </a:rPr>
              <a:t>Maurits ESCHER</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err="1">
                <a:solidFill>
                  <a:srgbClr val="000000"/>
                </a:solidFill>
                <a:effectLst/>
                <a:latin typeface="Mulish" panose="020B0604020202020204" charset="0"/>
                <a:ea typeface="Aptos" panose="020B0004020202020204" pitchFamily="34" charset="0"/>
                <a:cs typeface="Times New Roman" panose="02020603050405020304" pitchFamily="18" charset="0"/>
              </a:rPr>
              <a:t>teamLab</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latin typeface="Mulish" panose="020B0604020202020204" charset="0"/>
                <a:ea typeface="Aptos" panose="020B0004020202020204" pitchFamily="34" charset="0"/>
                <a:cs typeface="Times New Roman" panose="02020603050405020304" pitchFamily="18" charset="0"/>
              </a:rPr>
              <a:t>Bridget</a:t>
            </a: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 RILEY</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Richard ALLEN</a:t>
            </a:r>
          </a:p>
          <a:p>
            <a:pPr marL="342900" lvl="0" indent="-342900">
              <a:spcAft>
                <a:spcPts val="800"/>
              </a:spcAft>
              <a:buFont typeface="Aptos" panose="020B0004020202020204" pitchFamily="34" charset="0"/>
              <a:buChar char="-"/>
            </a:pPr>
            <a:r>
              <a:rPr lang="en-GB" sz="1100" b="1" kern="100" dirty="0">
                <a:latin typeface="Mulish" panose="020B0604020202020204" charset="0"/>
                <a:ea typeface="Aptos" panose="020B0004020202020204" pitchFamily="34" charset="0"/>
                <a:cs typeface="Times New Roman" panose="02020603050405020304" pitchFamily="18" charset="0"/>
              </a:rPr>
              <a:t>Michael KIDNER</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Sam LEACH</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Marian DREW</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Joseph </a:t>
            </a:r>
            <a:r>
              <a:rPr lang="en-GB" sz="1100" b="1" kern="100" dirty="0" err="1">
                <a:solidFill>
                  <a:srgbClr val="000000"/>
                </a:solidFill>
                <a:effectLst/>
                <a:latin typeface="Mulish" panose="020B0604020202020204" charset="0"/>
                <a:ea typeface="Aptos" panose="020B0004020202020204" pitchFamily="34" charset="0"/>
                <a:cs typeface="Times New Roman" panose="02020603050405020304" pitchFamily="18" charset="0"/>
              </a:rPr>
              <a:t>Mallord</a:t>
            </a: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 William TURNER</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Huang YAN</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err="1">
                <a:solidFill>
                  <a:srgbClr val="000000"/>
                </a:solidFill>
                <a:effectLst/>
                <a:latin typeface="Mulish" panose="020B0604020202020204" charset="0"/>
                <a:ea typeface="Aptos" panose="020B0004020202020204" pitchFamily="34" charset="0"/>
                <a:cs typeface="Times New Roman" panose="02020603050405020304" pitchFamily="18" charset="0"/>
              </a:rPr>
              <a:t>Dhambit</a:t>
            </a: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 MUNUNGGURR</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err="1">
                <a:solidFill>
                  <a:srgbClr val="000000"/>
                </a:solidFill>
                <a:effectLst/>
                <a:latin typeface="Mulish" panose="020B0604020202020204" charset="0"/>
                <a:ea typeface="Aptos" panose="020B0004020202020204" pitchFamily="34" charset="0"/>
                <a:cs typeface="Times New Roman" panose="02020603050405020304" pitchFamily="18" charset="0"/>
              </a:rPr>
              <a:t>Nonggirrnga</a:t>
            </a: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 MARAWILI</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Mavis NGALLAMETTA</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Peta CLANCY</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marL="342900" lvl="0" indent="-342900">
              <a:spcAft>
                <a:spcPts val="800"/>
              </a:spcAft>
              <a:buFont typeface="Aptos" panose="020B0004020202020204" pitchFamily="34" charset="0"/>
              <a:buChar char="-"/>
            </a:pPr>
            <a:r>
              <a:rPr lang="en-GB" sz="1100" b="1" kern="100" dirty="0">
                <a:solidFill>
                  <a:srgbClr val="000000"/>
                </a:solidFill>
                <a:effectLst/>
                <a:latin typeface="Mulish" panose="020B0604020202020204" charset="0"/>
                <a:ea typeface="Aptos" panose="020B0004020202020204" pitchFamily="34" charset="0"/>
                <a:cs typeface="Times New Roman" panose="02020603050405020304" pitchFamily="18" charset="0"/>
              </a:rPr>
              <a:t>Yang YONGLIANG</a:t>
            </a:r>
          </a:p>
          <a:p>
            <a:pPr marL="342900" lvl="0" indent="-342900">
              <a:spcAft>
                <a:spcPts val="800"/>
              </a:spcAft>
              <a:buFont typeface="Aptos" panose="020B0004020202020204" pitchFamily="34" charset="0"/>
              <a:buChar char="-"/>
            </a:pPr>
            <a:r>
              <a:rPr lang="en-GB" sz="1100" b="1" kern="100" dirty="0">
                <a:latin typeface="Mulish" panose="020B0604020202020204" charset="0"/>
                <a:ea typeface="Aptos" panose="020B0004020202020204" pitchFamily="34" charset="0"/>
                <a:cs typeface="Times New Roman" panose="02020603050405020304" pitchFamily="18" charset="0"/>
              </a:rPr>
              <a:t>Rosalie DE MERIC</a:t>
            </a:r>
            <a:endParaRPr lang="en-AU" sz="1100" b="1" kern="100" dirty="0">
              <a:effectLst/>
              <a:latin typeface="Mulish" panose="020B0604020202020204" charset="0"/>
              <a:ea typeface="Aptos" panose="020B0004020202020204" pitchFamily="34" charset="0"/>
              <a:cs typeface="Times New Roman" panose="02020603050405020304" pitchFamily="18" charset="0"/>
            </a:endParaRPr>
          </a:p>
          <a:p>
            <a:pPr algn="l"/>
            <a:endParaRPr lang="en-AU" sz="1200" kern="100" dirty="0">
              <a:solidFill>
                <a:srgbClr val="000000"/>
              </a:solidFill>
              <a:effectLst/>
              <a:latin typeface="Mulish" panose="020B0604020202020204" charset="0"/>
              <a:ea typeface="Aptos" panose="020B0004020202020204" pitchFamily="34" charset="0"/>
              <a:cs typeface="Times New Roman" panose="02020603050405020304" pitchFamily="18" charset="0"/>
            </a:endParaRPr>
          </a:p>
        </p:txBody>
      </p:sp>
      <p:sp>
        <p:nvSpPr>
          <p:cNvPr id="11" name="Google Shape;789;p63">
            <a:extLst>
              <a:ext uri="{FF2B5EF4-FFF2-40B4-BE49-F238E27FC236}">
                <a16:creationId xmlns:a16="http://schemas.microsoft.com/office/drawing/2014/main" id="{FAAA7355-66FC-B36B-517B-56B5AD82A3EC}"/>
              </a:ext>
            </a:extLst>
          </p:cNvPr>
          <p:cNvSpPr txBox="1">
            <a:spLocks noGrp="1"/>
          </p:cNvSpPr>
          <p:nvPr>
            <p:ph type="title"/>
          </p:nvPr>
        </p:nvSpPr>
        <p:spPr>
          <a:xfrm>
            <a:off x="6436386" y="1999396"/>
            <a:ext cx="2646600" cy="934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200" dirty="0">
                <a:latin typeface="Lilita One" panose="020B0604020202020204" charset="0"/>
              </a:rPr>
              <a:t>Potential artists to research</a:t>
            </a:r>
            <a:endParaRPr sz="3200" dirty="0">
              <a:latin typeface="Lilita One" panose="020B0604020202020204" charset="0"/>
            </a:endParaRPr>
          </a:p>
        </p:txBody>
      </p:sp>
      <p:sp>
        <p:nvSpPr>
          <p:cNvPr id="13" name="TextBox 12">
            <a:extLst>
              <a:ext uri="{FF2B5EF4-FFF2-40B4-BE49-F238E27FC236}">
                <a16:creationId xmlns:a16="http://schemas.microsoft.com/office/drawing/2014/main" id="{83654CDF-B355-8623-FBE9-C8748DDDDD58}"/>
              </a:ext>
            </a:extLst>
          </p:cNvPr>
          <p:cNvSpPr txBox="1"/>
          <p:nvPr/>
        </p:nvSpPr>
        <p:spPr>
          <a:xfrm>
            <a:off x="6189878" y="3934211"/>
            <a:ext cx="2445152" cy="954107"/>
          </a:xfrm>
          <a:prstGeom prst="rect">
            <a:avLst/>
          </a:prstGeom>
          <a:noFill/>
        </p:spPr>
        <p:txBody>
          <a:bodyPr wrap="square">
            <a:spAutoFit/>
          </a:bodyPr>
          <a:lstStyle/>
          <a:p>
            <a:r>
              <a:rPr lang="en-AU" dirty="0">
                <a:hlinkClick r:id="rId2"/>
              </a:rPr>
              <a:t>https://www.artyfactory.com/art_appreciation/visual-elements/pattern.html</a:t>
            </a:r>
            <a:endParaRPr lang="en-AU" dirty="0"/>
          </a:p>
          <a:p>
            <a:endParaRPr lang="en-AU" dirty="0"/>
          </a:p>
        </p:txBody>
      </p:sp>
    </p:spTree>
    <p:extLst>
      <p:ext uri="{BB962C8B-B14F-4D97-AF65-F5344CB8AC3E}">
        <p14:creationId xmlns:p14="http://schemas.microsoft.com/office/powerpoint/2010/main" val="2663634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67A8309-838D-CEB8-619F-E4F979825088}"/>
              </a:ext>
            </a:extLst>
          </p:cNvPr>
          <p:cNvSpPr>
            <a:spLocks noGrp="1"/>
          </p:cNvSpPr>
          <p:nvPr>
            <p:ph type="subTitle" idx="1"/>
          </p:nvPr>
        </p:nvSpPr>
        <p:spPr>
          <a:xfrm>
            <a:off x="4082789" y="327931"/>
            <a:ext cx="4109013" cy="1641600"/>
          </a:xfrm>
        </p:spPr>
        <p:txBody>
          <a:bodyPr/>
          <a:lstStyle/>
          <a:p>
            <a:r>
              <a:rPr lang="en-GB" dirty="0"/>
              <a:t>Student investigative  task: </a:t>
            </a:r>
          </a:p>
          <a:p>
            <a:r>
              <a:rPr lang="en-GB" dirty="0"/>
              <a:t>Examples of finding patterns in their everyday </a:t>
            </a:r>
          </a:p>
          <a:p>
            <a:r>
              <a:rPr lang="en-GB" dirty="0"/>
              <a:t>landscapes</a:t>
            </a:r>
            <a:endParaRPr lang="en-AU" dirty="0"/>
          </a:p>
        </p:txBody>
      </p:sp>
      <p:pic>
        <p:nvPicPr>
          <p:cNvPr id="8198" name="Picture 6">
            <a:extLst>
              <a:ext uri="{FF2B5EF4-FFF2-40B4-BE49-F238E27FC236}">
                <a16:creationId xmlns:a16="http://schemas.microsoft.com/office/drawing/2014/main" id="{DD44D719-D596-7F5B-1CB8-A2F10F0A3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67" y="1234892"/>
            <a:ext cx="4954812" cy="3716109"/>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159968ED-F7BD-8349-2E8B-350970293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912" y="2114635"/>
            <a:ext cx="2824890" cy="211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13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DBD4-2C6B-5EBA-EFB7-21737E37093B}"/>
              </a:ext>
            </a:extLst>
          </p:cNvPr>
          <p:cNvSpPr>
            <a:spLocks noGrp="1"/>
          </p:cNvSpPr>
          <p:nvPr>
            <p:ph type="title"/>
          </p:nvPr>
        </p:nvSpPr>
        <p:spPr>
          <a:xfrm>
            <a:off x="226777" y="0"/>
            <a:ext cx="7399200" cy="572700"/>
          </a:xfrm>
        </p:spPr>
        <p:txBody>
          <a:bodyPr/>
          <a:lstStyle/>
          <a:p>
            <a:r>
              <a:rPr lang="en-GB" dirty="0"/>
              <a:t>Suggested resource books:</a:t>
            </a:r>
            <a:endParaRPr lang="en-AU" dirty="0"/>
          </a:p>
        </p:txBody>
      </p:sp>
      <p:sp>
        <p:nvSpPr>
          <p:cNvPr id="3" name="TextBox 2">
            <a:extLst>
              <a:ext uri="{FF2B5EF4-FFF2-40B4-BE49-F238E27FC236}">
                <a16:creationId xmlns:a16="http://schemas.microsoft.com/office/drawing/2014/main" id="{9588936D-AC9A-0D40-77FA-7A2A1061DF31}"/>
              </a:ext>
            </a:extLst>
          </p:cNvPr>
          <p:cNvSpPr txBox="1"/>
          <p:nvPr/>
        </p:nvSpPr>
        <p:spPr>
          <a:xfrm>
            <a:off x="290945" y="464309"/>
            <a:ext cx="6957753" cy="4770537"/>
          </a:xfrm>
          <a:prstGeom prst="rect">
            <a:avLst/>
          </a:prstGeom>
          <a:noFill/>
        </p:spPr>
        <p:txBody>
          <a:bodyPr wrap="square" rtlCol="0">
            <a:spAutoFit/>
          </a:bodyPr>
          <a:lstStyle/>
          <a:p>
            <a:pPr>
              <a:lnSpc>
                <a:spcPct val="150000"/>
              </a:lnSpc>
            </a:pPr>
            <a:r>
              <a:rPr lang="en-GB" sz="900" i="1" kern="100" dirty="0" err="1">
                <a:solidFill>
                  <a:schemeClr val="tx1"/>
                </a:solidFill>
                <a:effectLst/>
                <a:latin typeface="Mulish" panose="020B0604020202020204" charset="0"/>
                <a:ea typeface="Aptos" panose="020B0004020202020204" pitchFamily="34" charset="0"/>
                <a:cs typeface="Times New Roman" panose="02020603050405020304" pitchFamily="18" charset="0"/>
              </a:rPr>
              <a:t>Leoneschi</a:t>
            </a: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 F., Ferraris, G., &amp; </a:t>
            </a:r>
            <a:r>
              <a:rPr lang="en-GB" sz="900" i="1" kern="100" dirty="0" err="1">
                <a:solidFill>
                  <a:schemeClr val="tx1"/>
                </a:solidFill>
                <a:effectLst/>
                <a:latin typeface="Mulish" panose="020B0604020202020204" charset="0"/>
                <a:ea typeface="Aptos" panose="020B0004020202020204" pitchFamily="34" charset="0"/>
                <a:cs typeface="Times New Roman" panose="02020603050405020304" pitchFamily="18" charset="0"/>
              </a:rPr>
              <a:t>Lazzaris</a:t>
            </a: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 S. (2019). Patterns in art: A closer look at the old masters. Abbeville Press. </a:t>
            </a:r>
          </a:p>
          <a:p>
            <a:pPr>
              <a:lnSpc>
                <a:spcPct val="150000"/>
              </a:lnSpc>
            </a:pPr>
            <a:endParaRPr lang="en-AU" sz="900" kern="100" dirty="0">
              <a:solidFill>
                <a:schemeClr val="tx1"/>
              </a:solidFill>
              <a:effectLst/>
              <a:latin typeface="Mulish" panose="020B0604020202020204" charset="0"/>
              <a:ea typeface="Aptos" panose="020B0004020202020204" pitchFamily="34" charset="0"/>
              <a:cs typeface="Times New Roman" panose="02020603050405020304" pitchFamily="18" charset="0"/>
            </a:endParaRPr>
          </a:p>
          <a:p>
            <a:pPr>
              <a:lnSpc>
                <a:spcPct val="150000"/>
              </a:lnSpc>
              <a:spcAft>
                <a:spcPts val="800"/>
              </a:spcAft>
            </a:pP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Kiely, O. (2018). Pattern. Conran</a:t>
            </a:r>
            <a:endParaRPr lang="en-AU" sz="900" kern="100" dirty="0">
              <a:solidFill>
                <a:schemeClr val="tx1"/>
              </a:solidFill>
              <a:effectLst/>
              <a:latin typeface="Mulish" panose="020B0604020202020204" charset="0"/>
              <a:ea typeface="Aptos" panose="020B0004020202020204" pitchFamily="34" charset="0"/>
              <a:cs typeface="Times New Roman" panose="02020603050405020304" pitchFamily="18" charset="0"/>
            </a:endParaRPr>
          </a:p>
          <a:p>
            <a:pPr>
              <a:spcAft>
                <a:spcPts val="800"/>
              </a:spcAft>
            </a:pP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Meller, S., &amp; Elffers, J. (1991). Textile designs: Two hundred years of European and American patterns organized by motif, style, </a:t>
            </a:r>
            <a:r>
              <a:rPr lang="en-GB" sz="900" i="1" kern="100" dirty="0" err="1">
                <a:solidFill>
                  <a:schemeClr val="tx1"/>
                </a:solidFill>
                <a:effectLst/>
                <a:latin typeface="Mulish" panose="020B0604020202020204" charset="0"/>
                <a:ea typeface="Aptos" panose="020B0004020202020204" pitchFamily="34" charset="0"/>
                <a:cs typeface="Times New Roman" panose="02020603050405020304" pitchFamily="18" charset="0"/>
              </a:rPr>
              <a:t>color</a:t>
            </a: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 layout, and period. Abrams. </a:t>
            </a:r>
          </a:p>
          <a:p>
            <a:pPr>
              <a:lnSpc>
                <a:spcPct val="150000"/>
              </a:lnSpc>
              <a:spcAft>
                <a:spcPts val="800"/>
              </a:spcAft>
            </a:pPr>
            <a:r>
              <a:rPr lang="en-GB" sz="900" i="1" kern="100" dirty="0">
                <a:solidFill>
                  <a:schemeClr val="tx1"/>
                </a:solidFill>
                <a:effectLst/>
                <a:latin typeface="Mulish" panose="020B0604020202020204" charset="0"/>
                <a:ea typeface="Aptos" panose="020B0004020202020204" pitchFamily="34" charset="0"/>
                <a:cs typeface="Times New Roman" panose="02020603050405020304" pitchFamily="18" charset="0"/>
              </a:rPr>
              <a:t>Ball, P. (2016). Patterns in nature: Why the natural world looks the way it does. University of Chicago Press.</a:t>
            </a:r>
          </a:p>
          <a:p>
            <a:pPr>
              <a:lnSpc>
                <a:spcPct val="150000"/>
              </a:lnSpc>
              <a:buNone/>
            </a:pPr>
            <a:r>
              <a:rPr lang="en-GB" sz="900" dirty="0">
                <a:solidFill>
                  <a:schemeClr val="tx1"/>
                </a:solidFill>
                <a:latin typeface="Mulish" panose="020B0604020202020204" charset="0"/>
              </a:rPr>
              <a:t>Briggs, J. (1992). </a:t>
            </a:r>
            <a:r>
              <a:rPr lang="en-GB" sz="900" i="1" dirty="0">
                <a:solidFill>
                  <a:schemeClr val="tx1"/>
                </a:solidFill>
                <a:latin typeface="Mulish" panose="020B0604020202020204" charset="0"/>
              </a:rPr>
              <a:t>Fractals: The patterns of chaos: A new aesthetic of art, science, and nature</a:t>
            </a:r>
            <a:r>
              <a:rPr lang="en-GB" sz="900" dirty="0">
                <a:solidFill>
                  <a:schemeClr val="tx1"/>
                </a:solidFill>
                <a:latin typeface="Mulish" panose="020B0604020202020204" charset="0"/>
              </a:rPr>
              <a:t>. Touchstone.</a:t>
            </a:r>
          </a:p>
          <a:p>
            <a:pPr>
              <a:lnSpc>
                <a:spcPct val="150000"/>
              </a:lnSpc>
              <a:buNone/>
            </a:pPr>
            <a:endParaRPr lang="en-GB" sz="900" dirty="0">
              <a:solidFill>
                <a:schemeClr val="tx1"/>
              </a:solidFill>
              <a:latin typeface="Mulish" panose="020B0604020202020204" charset="0"/>
            </a:endParaRPr>
          </a:p>
          <a:p>
            <a:pPr>
              <a:lnSpc>
                <a:spcPct val="150000"/>
              </a:lnSpc>
              <a:buNone/>
            </a:pPr>
            <a:r>
              <a:rPr lang="en-GB" sz="900" dirty="0" err="1">
                <a:solidFill>
                  <a:schemeClr val="tx1"/>
                </a:solidFill>
                <a:latin typeface="Mulish" panose="020B0604020202020204" charset="0"/>
              </a:rPr>
              <a:t>Leoneschi</a:t>
            </a:r>
            <a:r>
              <a:rPr lang="en-GB" sz="900" dirty="0">
                <a:solidFill>
                  <a:schemeClr val="tx1"/>
                </a:solidFill>
                <a:latin typeface="Mulish" panose="020B0604020202020204" charset="0"/>
              </a:rPr>
              <a:t>, F., &amp; </a:t>
            </a:r>
            <a:r>
              <a:rPr lang="en-GB" sz="900" dirty="0" err="1">
                <a:solidFill>
                  <a:schemeClr val="tx1"/>
                </a:solidFill>
                <a:latin typeface="Mulish" panose="020B0604020202020204" charset="0"/>
              </a:rPr>
              <a:t>Lazzaris</a:t>
            </a:r>
            <a:r>
              <a:rPr lang="en-GB" sz="900" dirty="0">
                <a:solidFill>
                  <a:schemeClr val="tx1"/>
                </a:solidFill>
                <a:latin typeface="Mulish" panose="020B0604020202020204" charset="0"/>
              </a:rPr>
              <a:t>, S. (2019). </a:t>
            </a:r>
            <a:r>
              <a:rPr lang="en-GB" sz="900" i="1" dirty="0">
                <a:solidFill>
                  <a:schemeClr val="tx1"/>
                </a:solidFill>
                <a:latin typeface="Mulish" panose="020B0604020202020204" charset="0"/>
              </a:rPr>
              <a:t>Patterns in art: A closer look at the old masters</a:t>
            </a:r>
            <a:r>
              <a:rPr lang="en-GB" sz="900" dirty="0">
                <a:solidFill>
                  <a:schemeClr val="tx1"/>
                </a:solidFill>
                <a:latin typeface="Mulish" panose="020B0604020202020204" charset="0"/>
              </a:rPr>
              <a:t>. Abbeville Press.</a:t>
            </a:r>
          </a:p>
          <a:p>
            <a:pPr>
              <a:lnSpc>
                <a:spcPct val="150000"/>
              </a:lnSpc>
              <a:buNone/>
            </a:pPr>
            <a:endParaRPr lang="en-GB" sz="900" dirty="0">
              <a:solidFill>
                <a:schemeClr val="tx1"/>
              </a:solidFill>
              <a:latin typeface="Mulish" panose="020B0604020202020204" charset="0"/>
            </a:endParaRPr>
          </a:p>
          <a:p>
            <a:pPr>
              <a:buNone/>
            </a:pPr>
            <a:r>
              <a:rPr lang="en-GB" sz="900" dirty="0">
                <a:solidFill>
                  <a:schemeClr val="tx1"/>
                </a:solidFill>
                <a:latin typeface="Mulish" panose="020B0604020202020204" charset="0"/>
              </a:rPr>
              <a:t>Mattson, M. P. (2014). Superior pattern processing is the essence of the evolved human brain. </a:t>
            </a:r>
            <a:r>
              <a:rPr lang="en-GB" sz="900" i="1" dirty="0">
                <a:solidFill>
                  <a:schemeClr val="tx1"/>
                </a:solidFill>
                <a:latin typeface="Mulish" panose="020B0604020202020204" charset="0"/>
              </a:rPr>
              <a:t>Frontiers in Neuroscience, 8</a:t>
            </a:r>
            <a:r>
              <a:rPr lang="en-GB" sz="900" dirty="0">
                <a:solidFill>
                  <a:schemeClr val="tx1"/>
                </a:solidFill>
                <a:latin typeface="Mulish" panose="020B0604020202020204" charset="0"/>
              </a:rPr>
              <a:t>, 265. </a:t>
            </a:r>
            <a:r>
              <a:rPr lang="en-GB" sz="900" dirty="0">
                <a:solidFill>
                  <a:schemeClr val="tx1"/>
                </a:solidFill>
                <a:latin typeface="Mulish" panose="020B0604020202020204" charset="0"/>
                <a:hlinkClick r:id="rId2">
                  <a:extLst>
                    <a:ext uri="{A12FA001-AC4F-418D-AE19-62706E023703}">
                      <ahyp:hlinkClr xmlns:ahyp="http://schemas.microsoft.com/office/drawing/2018/hyperlinkcolor" val="tx"/>
                    </a:ext>
                  </a:extLst>
                </a:hlinkClick>
              </a:rPr>
              <a:t>https://doi.org/10.3389/fnins.2014.00265</a:t>
            </a:r>
            <a:endParaRPr lang="en-GB" sz="900" dirty="0">
              <a:solidFill>
                <a:schemeClr val="tx1"/>
              </a:solidFill>
              <a:latin typeface="Mulish" panose="020B0604020202020204" charset="0"/>
            </a:endParaRPr>
          </a:p>
          <a:p>
            <a:pPr>
              <a:lnSpc>
                <a:spcPct val="150000"/>
              </a:lnSpc>
              <a:buNone/>
            </a:pPr>
            <a:endParaRPr lang="en-GB" sz="900" dirty="0">
              <a:solidFill>
                <a:schemeClr val="tx1"/>
              </a:solidFill>
              <a:latin typeface="Mulish" panose="020B0604020202020204" charset="0"/>
            </a:endParaRPr>
          </a:p>
          <a:p>
            <a:pPr>
              <a:lnSpc>
                <a:spcPct val="150000"/>
              </a:lnSpc>
              <a:buNone/>
            </a:pPr>
            <a:r>
              <a:rPr lang="en-GB" sz="900" dirty="0">
                <a:solidFill>
                  <a:schemeClr val="tx1"/>
                </a:solidFill>
                <a:latin typeface="Mulish" panose="020B0604020202020204" charset="0"/>
              </a:rPr>
              <a:t>Norman, J. (1986). </a:t>
            </a:r>
            <a:r>
              <a:rPr lang="en-GB" sz="900" i="1" dirty="0">
                <a:solidFill>
                  <a:schemeClr val="tx1"/>
                </a:solidFill>
                <a:latin typeface="Mulish" panose="020B0604020202020204" charset="0"/>
              </a:rPr>
              <a:t>Patterns east and west: Introduction to pattern in art for teachers with slides and materials</a:t>
            </a:r>
            <a:r>
              <a:rPr lang="en-GB" sz="900" dirty="0">
                <a:solidFill>
                  <a:schemeClr val="tx1"/>
                </a:solidFill>
                <a:latin typeface="Mulish" panose="020B0604020202020204" charset="0"/>
              </a:rPr>
              <a:t>. Metropolitan Museum of Art.</a:t>
            </a:r>
          </a:p>
          <a:p>
            <a:pPr>
              <a:lnSpc>
                <a:spcPct val="150000"/>
              </a:lnSpc>
              <a:buNone/>
            </a:pPr>
            <a:endParaRPr lang="en-GB" sz="900" dirty="0">
              <a:solidFill>
                <a:schemeClr val="tx1"/>
              </a:solidFill>
              <a:latin typeface="Mulish" panose="020B0604020202020204" charset="0"/>
            </a:endParaRPr>
          </a:p>
          <a:p>
            <a:pPr>
              <a:lnSpc>
                <a:spcPct val="150000"/>
              </a:lnSpc>
              <a:buNone/>
            </a:pPr>
            <a:r>
              <a:rPr lang="en-GB" sz="900" dirty="0">
                <a:solidFill>
                  <a:schemeClr val="tx1"/>
                </a:solidFill>
                <a:latin typeface="Mulish" panose="020B0604020202020204" charset="0"/>
              </a:rPr>
              <a:t>Phillips, D. (1991). Patterns in pictures for art and science. </a:t>
            </a:r>
            <a:r>
              <a:rPr lang="en-GB" sz="900" i="1" dirty="0">
                <a:solidFill>
                  <a:schemeClr val="tx1"/>
                </a:solidFill>
                <a:latin typeface="Mulish" panose="020B0604020202020204" charset="0"/>
              </a:rPr>
              <a:t>Leonardo, 24</a:t>
            </a:r>
            <a:r>
              <a:rPr lang="en-GB" sz="900" dirty="0">
                <a:solidFill>
                  <a:schemeClr val="tx1"/>
                </a:solidFill>
                <a:latin typeface="Mulish" panose="020B0604020202020204" charset="0"/>
              </a:rPr>
              <a:t>(1), 31–39. </a:t>
            </a:r>
            <a:r>
              <a:rPr lang="en-GB" sz="900" dirty="0">
                <a:solidFill>
                  <a:schemeClr val="tx1"/>
                </a:solidFill>
                <a:latin typeface="Mulish" panose="020B0604020202020204" charset="0"/>
                <a:hlinkClick r:id="rId3">
                  <a:extLst>
                    <a:ext uri="{A12FA001-AC4F-418D-AE19-62706E023703}">
                      <ahyp:hlinkClr xmlns:ahyp="http://schemas.microsoft.com/office/drawing/2018/hyperlinkcolor" val="tx"/>
                    </a:ext>
                  </a:extLst>
                </a:hlinkClick>
              </a:rPr>
              <a:t>https://doi.org/10.2307/1575785</a:t>
            </a:r>
            <a:endParaRPr lang="en-GB" sz="900" dirty="0">
              <a:solidFill>
                <a:schemeClr val="tx1"/>
              </a:solidFill>
              <a:latin typeface="Mulish" panose="020B0604020202020204" charset="0"/>
            </a:endParaRPr>
          </a:p>
          <a:p>
            <a:pPr>
              <a:lnSpc>
                <a:spcPct val="150000"/>
              </a:lnSpc>
              <a:buNone/>
            </a:pPr>
            <a:endParaRPr lang="en-GB" sz="900" dirty="0">
              <a:solidFill>
                <a:schemeClr val="tx1"/>
              </a:solidFill>
              <a:latin typeface="Mulish" panose="020B0604020202020204" charset="0"/>
            </a:endParaRPr>
          </a:p>
          <a:p>
            <a:pPr>
              <a:buNone/>
            </a:pPr>
            <a:r>
              <a:rPr lang="en-GB" sz="900" dirty="0">
                <a:solidFill>
                  <a:schemeClr val="tx1"/>
                </a:solidFill>
                <a:latin typeface="Mulish" panose="020B0604020202020204" charset="0"/>
              </a:rPr>
              <a:t>Shen, X., Efros, A. A., &amp; Aubry, M. (2019). Discovering visual patterns in art collections with spatially-consistent feature learning. In </a:t>
            </a:r>
            <a:r>
              <a:rPr lang="en-GB" sz="900" i="1" dirty="0">
                <a:solidFill>
                  <a:schemeClr val="tx1"/>
                </a:solidFill>
                <a:latin typeface="Mulish" panose="020B0604020202020204" charset="0"/>
              </a:rPr>
              <a:t>Proceedings of the IEEE Conference on Computer Vision and Pattern Recognition (CVPR)</a:t>
            </a:r>
            <a:r>
              <a:rPr lang="en-GB" sz="900" dirty="0">
                <a:solidFill>
                  <a:schemeClr val="tx1"/>
                </a:solidFill>
                <a:latin typeface="Mulish" panose="020B0604020202020204" charset="0"/>
              </a:rPr>
              <a:t>. </a:t>
            </a:r>
            <a:r>
              <a:rPr lang="en-GB" sz="900" dirty="0">
                <a:solidFill>
                  <a:schemeClr val="tx1"/>
                </a:solidFill>
                <a:latin typeface="Mulish" panose="020B0604020202020204" charset="0"/>
                <a:hlinkClick r:id="rId4">
                  <a:extLst>
                    <a:ext uri="{A12FA001-AC4F-418D-AE19-62706E023703}">
                      <ahyp:hlinkClr xmlns:ahyp="http://schemas.microsoft.com/office/drawing/2018/hyperlinkcolor" val="tx"/>
                    </a:ext>
                  </a:extLst>
                </a:hlinkClick>
              </a:rPr>
              <a:t>https://arxiv.org/abs/1903.02678v2</a:t>
            </a:r>
            <a:endParaRPr lang="en-GB" sz="900" dirty="0">
              <a:solidFill>
                <a:schemeClr val="tx1"/>
              </a:solidFill>
              <a:latin typeface="Mulish" panose="020B0604020202020204" charset="0"/>
            </a:endParaRPr>
          </a:p>
          <a:p>
            <a:pPr>
              <a:lnSpc>
                <a:spcPct val="150000"/>
              </a:lnSpc>
              <a:buNone/>
            </a:pPr>
            <a:endParaRPr lang="en-GB" sz="900" dirty="0">
              <a:solidFill>
                <a:schemeClr val="tx1"/>
              </a:solidFill>
              <a:latin typeface="Mulish" panose="020B0604020202020204" charset="0"/>
            </a:endParaRPr>
          </a:p>
          <a:p>
            <a:pPr>
              <a:lnSpc>
                <a:spcPct val="150000"/>
              </a:lnSpc>
            </a:pPr>
            <a:r>
              <a:rPr lang="en-GB" sz="900" dirty="0">
                <a:solidFill>
                  <a:schemeClr val="tx1"/>
                </a:solidFill>
                <a:latin typeface="Mulish" panose="020B0604020202020204" charset="0"/>
              </a:rPr>
              <a:t>Swan, L. S. (2013). Deep naturalism: Patterns in art and mind. </a:t>
            </a:r>
            <a:r>
              <a:rPr lang="en-GB" sz="900" i="1" dirty="0">
                <a:solidFill>
                  <a:schemeClr val="tx1"/>
                </a:solidFill>
                <a:latin typeface="Mulish" panose="020B0604020202020204" charset="0"/>
              </a:rPr>
              <a:t>The Journal of Mind and </a:t>
            </a:r>
            <a:r>
              <a:rPr lang="en-GB" sz="900" i="1" dirty="0" err="1">
                <a:solidFill>
                  <a:schemeClr val="tx1"/>
                </a:solidFill>
                <a:latin typeface="Mulish" panose="020B0604020202020204" charset="0"/>
              </a:rPr>
              <a:t>Behavior</a:t>
            </a:r>
            <a:r>
              <a:rPr lang="en-GB" sz="900" i="1" dirty="0">
                <a:solidFill>
                  <a:schemeClr val="tx1"/>
                </a:solidFill>
                <a:latin typeface="Mulish" panose="020B0604020202020204" charset="0"/>
              </a:rPr>
              <a:t>, 34</a:t>
            </a:r>
            <a:r>
              <a:rPr lang="en-GB" sz="900" dirty="0">
                <a:solidFill>
                  <a:schemeClr val="tx1"/>
                </a:solidFill>
                <a:latin typeface="Mulish" panose="020B0604020202020204" charset="0"/>
              </a:rPr>
              <a:t>(2), 105–120.</a:t>
            </a:r>
          </a:p>
          <a:p>
            <a:endParaRPr lang="en-AU" dirty="0"/>
          </a:p>
        </p:txBody>
      </p:sp>
    </p:spTree>
    <p:extLst>
      <p:ext uri="{BB962C8B-B14F-4D97-AF65-F5344CB8AC3E}">
        <p14:creationId xmlns:p14="http://schemas.microsoft.com/office/powerpoint/2010/main" val="3125216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8">
          <a:extLst>
            <a:ext uri="{FF2B5EF4-FFF2-40B4-BE49-F238E27FC236}">
              <a16:creationId xmlns:a16="http://schemas.microsoft.com/office/drawing/2014/main" id="{0E17F18D-B8D0-7E1A-F061-073F09D0C1EB}"/>
            </a:ext>
          </a:extLst>
        </p:cNvPr>
        <p:cNvGrpSpPr/>
        <p:nvPr/>
      </p:nvGrpSpPr>
      <p:grpSpPr>
        <a:xfrm>
          <a:off x="0" y="0"/>
          <a:ext cx="0" cy="0"/>
          <a:chOff x="0" y="0"/>
          <a:chExt cx="0" cy="0"/>
        </a:xfrm>
      </p:grpSpPr>
      <p:sp>
        <p:nvSpPr>
          <p:cNvPr id="759" name="Google Shape;759;p60">
            <a:extLst>
              <a:ext uri="{FF2B5EF4-FFF2-40B4-BE49-F238E27FC236}">
                <a16:creationId xmlns:a16="http://schemas.microsoft.com/office/drawing/2014/main" id="{1980ADB8-3078-70E7-884B-D22DF1C84E22}"/>
              </a:ext>
            </a:extLst>
          </p:cNvPr>
          <p:cNvSpPr txBox="1">
            <a:spLocks noGrp="1"/>
          </p:cNvSpPr>
          <p:nvPr>
            <p:ph type="title"/>
          </p:nvPr>
        </p:nvSpPr>
        <p:spPr>
          <a:xfrm>
            <a:off x="2599650" y="694024"/>
            <a:ext cx="3944700"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6000" dirty="0"/>
              <a:t>MAKING PHASE</a:t>
            </a:r>
            <a:endParaRPr sz="6000" dirty="0"/>
          </a:p>
        </p:txBody>
      </p:sp>
      <p:sp>
        <p:nvSpPr>
          <p:cNvPr id="760" name="Google Shape;760;p60">
            <a:extLst>
              <a:ext uri="{FF2B5EF4-FFF2-40B4-BE49-F238E27FC236}">
                <a16:creationId xmlns:a16="http://schemas.microsoft.com/office/drawing/2014/main" id="{C958D2E0-1D76-C78C-2CFC-03B327CB8E66}"/>
              </a:ext>
            </a:extLst>
          </p:cNvPr>
          <p:cNvSpPr txBox="1">
            <a:spLocks noGrp="1"/>
          </p:cNvSpPr>
          <p:nvPr>
            <p:ph type="subTitle" idx="1"/>
          </p:nvPr>
        </p:nvSpPr>
        <p:spPr>
          <a:xfrm>
            <a:off x="1889223" y="2245471"/>
            <a:ext cx="5252535" cy="2417970"/>
          </a:xfrm>
          <a:prstGeom prst="rect">
            <a:avLst/>
          </a:prstGeom>
        </p:spPr>
        <p:txBody>
          <a:bodyPr spcFirstLastPara="1" wrap="square" lIns="91425" tIns="91425" rIns="91425" bIns="91425" anchor="t" anchorCtr="0">
            <a:noAutofit/>
          </a:bodyPr>
          <a:lstStyle/>
          <a:p>
            <a:pPr marL="182880" lvl="0" indent="0" algn="ctr" rtl="0">
              <a:spcBef>
                <a:spcPts val="0"/>
              </a:spcBef>
              <a:spcAft>
                <a:spcPts val="0"/>
              </a:spcAft>
              <a:buNone/>
            </a:pPr>
            <a:r>
              <a:rPr lang="en-GB" sz="1200" u="sng" dirty="0"/>
              <a:t>Alignment to VCAA Yr.7-8 strands:</a:t>
            </a:r>
          </a:p>
          <a:p>
            <a:pPr marL="182880" lvl="0" indent="0" algn="ctr" rtl="0">
              <a:spcBef>
                <a:spcPts val="0"/>
              </a:spcBef>
              <a:spcAft>
                <a:spcPts val="0"/>
              </a:spcAft>
              <a:buNone/>
            </a:pPr>
            <a:endParaRPr lang="en-GB" b="1" dirty="0"/>
          </a:p>
          <a:p>
            <a:pPr marL="182880" lvl="0" indent="0" algn="ctr" rtl="0">
              <a:spcBef>
                <a:spcPts val="0"/>
              </a:spcBef>
              <a:spcAft>
                <a:spcPts val="0"/>
              </a:spcAft>
              <a:buNone/>
            </a:pPr>
            <a:r>
              <a:rPr lang="en-GB" b="1" dirty="0">
                <a:latin typeface="Mulish" panose="020B0604020202020204" charset="0"/>
              </a:rPr>
              <a:t>“Visual Arts practices”</a:t>
            </a:r>
          </a:p>
          <a:p>
            <a:pPr marL="182880" lvl="0" indent="0" algn="ctr" rtl="0">
              <a:spcBef>
                <a:spcPts val="0"/>
              </a:spcBef>
              <a:spcAft>
                <a:spcPts val="0"/>
              </a:spcAft>
              <a:buNone/>
            </a:pPr>
            <a:r>
              <a:rPr lang="en-AU" sz="1200" dirty="0">
                <a:effectLst/>
                <a:latin typeface="Arial" panose="020B0604020202020204" pitchFamily="34" charset="0"/>
                <a:ea typeface="Arial" panose="020B0604020202020204" pitchFamily="34" charset="0"/>
                <a:cs typeface="Times New Roman" panose="02020603050405020304" pitchFamily="18" charset="0"/>
              </a:rPr>
              <a:t>Experiment with different materials and techniques to make artworks</a:t>
            </a:r>
          </a:p>
          <a:p>
            <a:pPr marL="182880" lvl="0" indent="0" algn="ctr" rtl="0">
              <a:spcBef>
                <a:spcPts val="0"/>
              </a:spcBef>
              <a:spcAft>
                <a:spcPts val="0"/>
              </a:spcAft>
              <a:buNone/>
            </a:pPr>
            <a:endParaRPr lang="en-GB" sz="1200" b="1" dirty="0">
              <a:latin typeface="Mulish" panose="020B0604020202020204" charset="0"/>
            </a:endParaRPr>
          </a:p>
          <a:p>
            <a:pPr marL="182880" lvl="0" indent="0" algn="ctr" rtl="0">
              <a:spcBef>
                <a:spcPts val="0"/>
              </a:spcBef>
              <a:spcAft>
                <a:spcPts val="0"/>
              </a:spcAft>
              <a:buNone/>
            </a:pPr>
            <a:r>
              <a:rPr lang="en-GB" b="1" dirty="0">
                <a:latin typeface="Mulish" panose="020B0604020202020204" charset="0"/>
              </a:rPr>
              <a:t>“Explore and Express Ideas”</a:t>
            </a:r>
          </a:p>
          <a:p>
            <a:pPr marL="182880" lvl="0" indent="0" algn="ctr" rtl="0">
              <a:spcBef>
                <a:spcPts val="0"/>
              </a:spcBef>
              <a:spcAft>
                <a:spcPts val="0"/>
              </a:spcAft>
              <a:buNone/>
            </a:pPr>
            <a:r>
              <a:rPr lang="en-AU" sz="1200" i="1" dirty="0">
                <a:effectLst/>
                <a:latin typeface="Mulish" panose="020B0604020202020204" charset="0"/>
                <a:ea typeface="Arial" panose="020B0604020202020204" pitchFamily="34" charset="0"/>
                <a:cs typeface="Times New Roman" panose="02020603050405020304" pitchFamily="18" charset="0"/>
              </a:rPr>
              <a:t>Explore ideas, experiences, observations and imagination to create visual artworks</a:t>
            </a:r>
          </a:p>
          <a:p>
            <a:pPr marL="182880" lvl="0" indent="0" algn="ctr" rtl="0">
              <a:spcBef>
                <a:spcPts val="0"/>
              </a:spcBef>
              <a:spcAft>
                <a:spcPts val="0"/>
              </a:spcAft>
              <a:buNone/>
            </a:pPr>
            <a:endParaRPr lang="en-AU" sz="1200" b="1" i="1" dirty="0">
              <a:latin typeface="Mulish" panose="020B0604020202020204" charset="0"/>
              <a:cs typeface="Times New Roman" panose="02020603050405020304" pitchFamily="18" charset="0"/>
            </a:endParaRPr>
          </a:p>
        </p:txBody>
      </p:sp>
      <p:sp>
        <p:nvSpPr>
          <p:cNvPr id="764" name="Google Shape;764;p60">
            <a:hlinkClick r:id="" action="ppaction://hlinkshowjump?jump=nextslide"/>
            <a:extLst>
              <a:ext uri="{FF2B5EF4-FFF2-40B4-BE49-F238E27FC236}">
                <a16:creationId xmlns:a16="http://schemas.microsoft.com/office/drawing/2014/main" id="{CCD0CD57-5033-D367-651E-29803004BEB9}"/>
              </a:ext>
            </a:extLst>
          </p:cNvPr>
          <p:cNvSpPr/>
          <p:nvPr/>
        </p:nvSpPr>
        <p:spPr>
          <a:xfrm flipH="1">
            <a:off x="4994579" y="184075"/>
            <a:ext cx="285600" cy="252000"/>
          </a:xfrm>
          <a:prstGeom prst="roundRect">
            <a:avLst>
              <a:gd name="adj" fmla="val 16667"/>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2000" b="1" dirty="0">
              <a:latin typeface="Lilita One"/>
              <a:ea typeface="Lilita One"/>
              <a:cs typeface="Lilita One"/>
              <a:sym typeface="Lilita One"/>
            </a:endParaRPr>
          </a:p>
        </p:txBody>
      </p:sp>
    </p:spTree>
    <p:extLst>
      <p:ext uri="{BB962C8B-B14F-4D97-AF65-F5344CB8AC3E}">
        <p14:creationId xmlns:p14="http://schemas.microsoft.com/office/powerpoint/2010/main" val="352194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64"/>
          <p:cNvSpPr txBox="1">
            <a:spLocks noGrp="1"/>
          </p:cNvSpPr>
          <p:nvPr>
            <p:ph type="subTitle" idx="1"/>
          </p:nvPr>
        </p:nvSpPr>
        <p:spPr>
          <a:xfrm>
            <a:off x="512034" y="1867800"/>
            <a:ext cx="2068517" cy="38495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Idea generation</a:t>
            </a:r>
            <a:endParaRPr dirty="0"/>
          </a:p>
        </p:txBody>
      </p:sp>
      <p:sp>
        <p:nvSpPr>
          <p:cNvPr id="813" name="Google Shape;813;p64"/>
          <p:cNvSpPr txBox="1">
            <a:spLocks noGrp="1"/>
          </p:cNvSpPr>
          <p:nvPr>
            <p:ph type="subTitle" idx="2"/>
          </p:nvPr>
        </p:nvSpPr>
        <p:spPr>
          <a:xfrm>
            <a:off x="533983" y="2215389"/>
            <a:ext cx="2274783" cy="13161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generate sketch ideas of a simple motif inspired by their research phase. They must consider the use of elements and principles.</a:t>
            </a:r>
            <a:endParaRPr dirty="0"/>
          </a:p>
        </p:txBody>
      </p:sp>
      <p:sp>
        <p:nvSpPr>
          <p:cNvPr id="814" name="Google Shape;814;p64"/>
          <p:cNvSpPr txBox="1">
            <a:spLocks noGrp="1"/>
          </p:cNvSpPr>
          <p:nvPr>
            <p:ph type="subTitle" idx="3"/>
          </p:nvPr>
        </p:nvSpPr>
        <p:spPr>
          <a:xfrm>
            <a:off x="2827212" y="1820310"/>
            <a:ext cx="2767596" cy="4734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Design &amp; Composition</a:t>
            </a:r>
            <a:endParaRPr dirty="0"/>
          </a:p>
        </p:txBody>
      </p:sp>
      <p:sp>
        <p:nvSpPr>
          <p:cNvPr id="815" name="Google Shape;815;p64"/>
          <p:cNvSpPr txBox="1">
            <a:spLocks noGrp="1"/>
          </p:cNvSpPr>
          <p:nvPr>
            <p:ph type="subTitle" idx="4"/>
          </p:nvPr>
        </p:nvSpPr>
        <p:spPr>
          <a:xfrm>
            <a:off x="2888109" y="2215389"/>
            <a:ext cx="2645801" cy="175123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After choosing their refined motif, students use drop templates to experiment with placement and composition. Students produce four miniature </a:t>
            </a:r>
            <a:r>
              <a:rPr lang="en-GB" dirty="0" err="1"/>
              <a:t>mockups</a:t>
            </a:r>
            <a:r>
              <a:rPr lang="en-GB" dirty="0"/>
              <a:t> of their pattern design</a:t>
            </a:r>
            <a:endParaRPr dirty="0"/>
          </a:p>
        </p:txBody>
      </p:sp>
      <p:sp>
        <p:nvSpPr>
          <p:cNvPr id="816" name="Google Shape;816;p64"/>
          <p:cNvSpPr txBox="1">
            <a:spLocks noGrp="1"/>
          </p:cNvSpPr>
          <p:nvPr>
            <p:ph type="subTitle" idx="5"/>
          </p:nvPr>
        </p:nvSpPr>
        <p:spPr>
          <a:xfrm>
            <a:off x="5831487" y="1736613"/>
            <a:ext cx="2767596" cy="61952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Materials &amp; Techniques</a:t>
            </a:r>
            <a:endParaRPr dirty="0"/>
          </a:p>
        </p:txBody>
      </p:sp>
      <p:sp>
        <p:nvSpPr>
          <p:cNvPr id="817" name="Google Shape;817;p64"/>
          <p:cNvSpPr txBox="1">
            <a:spLocks noGrp="1"/>
          </p:cNvSpPr>
          <p:nvPr>
            <p:ph type="subTitle" idx="6"/>
          </p:nvPr>
        </p:nvSpPr>
        <p:spPr>
          <a:xfrm>
            <a:off x="5696100" y="2132419"/>
            <a:ext cx="3324991" cy="19880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Students use their motif to explore mixed-media methods:</a:t>
            </a:r>
          </a:p>
          <a:p>
            <a:pPr marL="342900" lvl="0" algn="l" rtl="0">
              <a:spcBef>
                <a:spcPts val="0"/>
              </a:spcBef>
              <a:spcAft>
                <a:spcPts val="0"/>
              </a:spcAft>
              <a:buAutoNum type="arabicParenR"/>
            </a:pPr>
            <a:r>
              <a:rPr lang="en-GB" dirty="0"/>
              <a:t>Collage -cutting motif shapes out of paper to create a pattern or using a photocopier/CAD to duplicate digitally.</a:t>
            </a:r>
          </a:p>
          <a:p>
            <a:pPr marL="342900" lvl="0" algn="l" rtl="0">
              <a:spcBef>
                <a:spcPts val="0"/>
              </a:spcBef>
              <a:spcAft>
                <a:spcPts val="0"/>
              </a:spcAft>
              <a:buAutoNum type="arabicParenR"/>
            </a:pPr>
            <a:r>
              <a:rPr lang="en-GB" dirty="0"/>
              <a:t>Printmaking- creating a linocut block to print their repeating motif into a pattern on paper</a:t>
            </a:r>
          </a:p>
          <a:p>
            <a:pPr marL="342900" lvl="0" algn="l" rtl="0">
              <a:spcBef>
                <a:spcPts val="0"/>
              </a:spcBef>
              <a:spcAft>
                <a:spcPts val="0"/>
              </a:spcAft>
              <a:buAutoNum type="arabicParenR"/>
            </a:pPr>
            <a:endParaRPr lang="en-GB" dirty="0"/>
          </a:p>
          <a:p>
            <a:pPr marL="342900" lvl="0" algn="l" rtl="0">
              <a:spcBef>
                <a:spcPts val="0"/>
              </a:spcBef>
              <a:spcAft>
                <a:spcPts val="0"/>
              </a:spcAft>
              <a:buAutoNum type="arabicParenR"/>
            </a:pPr>
            <a:endParaRPr lang="en-GB" dirty="0"/>
          </a:p>
          <a:p>
            <a:pPr marL="342900" lvl="0" algn="l" rtl="0">
              <a:spcBef>
                <a:spcPts val="0"/>
              </a:spcBef>
              <a:spcAft>
                <a:spcPts val="0"/>
              </a:spcAft>
              <a:buAutoNum type="arabicParenR"/>
            </a:pPr>
            <a:endParaRPr lang="en-GB" dirty="0"/>
          </a:p>
          <a:p>
            <a:pPr marL="0" lvl="0" indent="0" algn="l" rtl="0">
              <a:spcBef>
                <a:spcPts val="0"/>
              </a:spcBef>
              <a:spcAft>
                <a:spcPts val="0"/>
              </a:spcAft>
            </a:pPr>
            <a:endParaRPr dirty="0"/>
          </a:p>
        </p:txBody>
      </p:sp>
      <p:sp>
        <p:nvSpPr>
          <p:cNvPr id="818" name="Google Shape;818;p64">
            <a:hlinkClick r:id="rId3" action="ppaction://hlinksldjump"/>
          </p:cNvPr>
          <p:cNvSpPr txBox="1">
            <a:spLocks noGrp="1"/>
          </p:cNvSpPr>
          <p:nvPr>
            <p:ph type="title"/>
          </p:nvPr>
        </p:nvSpPr>
        <p:spPr>
          <a:xfrm>
            <a:off x="665952" y="1077547"/>
            <a:ext cx="1867328" cy="7927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01</a:t>
            </a:r>
            <a:endParaRPr sz="4000" dirty="0"/>
          </a:p>
        </p:txBody>
      </p:sp>
      <p:sp>
        <p:nvSpPr>
          <p:cNvPr id="819" name="Google Shape;819;p64">
            <a:hlinkClick r:id="rId4" action="ppaction://hlinksldjump"/>
          </p:cNvPr>
          <p:cNvSpPr txBox="1">
            <a:spLocks noGrp="1"/>
          </p:cNvSpPr>
          <p:nvPr>
            <p:ph type="title" idx="7"/>
          </p:nvPr>
        </p:nvSpPr>
        <p:spPr>
          <a:xfrm>
            <a:off x="3296226" y="958265"/>
            <a:ext cx="1867328" cy="7927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02</a:t>
            </a:r>
            <a:endParaRPr sz="4000" dirty="0"/>
          </a:p>
        </p:txBody>
      </p:sp>
      <p:sp>
        <p:nvSpPr>
          <p:cNvPr id="820" name="Google Shape;820;p64">
            <a:hlinkClick r:id="" action="ppaction://noaction"/>
          </p:cNvPr>
          <p:cNvSpPr txBox="1">
            <a:spLocks noGrp="1"/>
          </p:cNvSpPr>
          <p:nvPr>
            <p:ph type="title" idx="8"/>
          </p:nvPr>
        </p:nvSpPr>
        <p:spPr>
          <a:xfrm>
            <a:off x="5926500" y="944941"/>
            <a:ext cx="1867328" cy="79277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03</a:t>
            </a:r>
            <a:endParaRPr sz="4000" dirty="0"/>
          </a:p>
        </p:txBody>
      </p:sp>
      <p:sp>
        <p:nvSpPr>
          <p:cNvPr id="821" name="Google Shape;821;p64"/>
          <p:cNvSpPr txBox="1">
            <a:spLocks noGrp="1"/>
          </p:cNvSpPr>
          <p:nvPr>
            <p:ph type="title" idx="9"/>
          </p:nvPr>
        </p:nvSpPr>
        <p:spPr>
          <a:xfrm>
            <a:off x="713225" y="540000"/>
            <a:ext cx="7710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Creative process</a:t>
            </a:r>
            <a:endParaRPr dirty="0"/>
          </a:p>
        </p:txBody>
      </p:sp>
      <p:sp>
        <p:nvSpPr>
          <p:cNvPr id="822" name="Google Shape;822;p64"/>
          <p:cNvSpPr/>
          <p:nvPr/>
        </p:nvSpPr>
        <p:spPr>
          <a:xfrm rot="-5400000">
            <a:off x="1413229" y="1055579"/>
            <a:ext cx="64943" cy="1559498"/>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823" name="Google Shape;823;p64"/>
          <p:cNvSpPr/>
          <p:nvPr/>
        </p:nvSpPr>
        <p:spPr>
          <a:xfrm rot="-5400000">
            <a:off x="3996231" y="989336"/>
            <a:ext cx="64943" cy="1559498"/>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
        <p:nvSpPr>
          <p:cNvPr id="824" name="Google Shape;824;p64"/>
          <p:cNvSpPr/>
          <p:nvPr/>
        </p:nvSpPr>
        <p:spPr>
          <a:xfrm rot="-5400000">
            <a:off x="6673778" y="972861"/>
            <a:ext cx="64943" cy="1559498"/>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22"/>
                                        </p:tgtEl>
                                        <p:attrNameLst>
                                          <p:attrName>style.visibility</p:attrName>
                                        </p:attrNameLst>
                                      </p:cBhvr>
                                      <p:to>
                                        <p:strVal val="visible"/>
                                      </p:to>
                                    </p:set>
                                    <p:anim calcmode="lin" valueType="num">
                                      <p:cBhvr additive="base">
                                        <p:cTn id="7" dur="1000"/>
                                        <p:tgtEl>
                                          <p:spTgt spid="822"/>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823"/>
                                        </p:tgtEl>
                                        <p:attrNameLst>
                                          <p:attrName>style.visibility</p:attrName>
                                        </p:attrNameLst>
                                      </p:cBhvr>
                                      <p:to>
                                        <p:strVal val="visible"/>
                                      </p:to>
                                    </p:set>
                                    <p:anim calcmode="lin" valueType="num">
                                      <p:cBhvr additive="base">
                                        <p:cTn id="11" dur="1000"/>
                                        <p:tgtEl>
                                          <p:spTgt spid="823"/>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824"/>
                                        </p:tgtEl>
                                        <p:attrNameLst>
                                          <p:attrName>style.visibility</p:attrName>
                                        </p:attrNameLst>
                                      </p:cBhvr>
                                      <p:to>
                                        <p:strVal val="visible"/>
                                      </p:to>
                                    </p:set>
                                    <p:anim calcmode="lin" valueType="num">
                                      <p:cBhvr additive="base">
                                        <p:cTn id="15" dur="1000"/>
                                        <p:tgtEl>
                                          <p:spTgt spid="82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ern Wave XL by Slidesgo">
  <a:themeElements>
    <a:clrScheme name="Simple Light">
      <a:dk1>
        <a:srgbClr val="0D0D0D"/>
      </a:dk1>
      <a:lt1>
        <a:srgbClr val="FFFFFF"/>
      </a:lt1>
      <a:dk2>
        <a:srgbClr val="0D0D0D"/>
      </a:dk2>
      <a:lt2>
        <a:srgbClr val="0D0D0D"/>
      </a:lt2>
      <a:accent1>
        <a:srgbClr val="0D0D0D"/>
      </a:accent1>
      <a:accent2>
        <a:srgbClr val="0D0D0D"/>
      </a:accent2>
      <a:accent3>
        <a:srgbClr val="0D0D0D"/>
      </a:accent3>
      <a:accent4>
        <a:srgbClr val="0D0D0D"/>
      </a:accent4>
      <a:accent5>
        <a:srgbClr val="0D0D0D"/>
      </a:accent5>
      <a:accent6>
        <a:srgbClr val="0D0D0D"/>
      </a:accent6>
      <a:hlink>
        <a:srgbClr val="0D0D0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9031</TotalTime>
  <Words>2644</Words>
  <Application>Microsoft Office PowerPoint</Application>
  <PresentationFormat>On-screen Show (16:9)</PresentationFormat>
  <Paragraphs>166</Paragraphs>
  <Slides>23</Slides>
  <Notes>19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Lilita One</vt:lpstr>
      <vt:lpstr>Aptos</vt:lpstr>
      <vt:lpstr>Muli</vt:lpstr>
      <vt:lpstr>Mulish</vt:lpstr>
      <vt:lpstr>Modern Wave XL by Slidesgo</vt:lpstr>
      <vt:lpstr>PATTERN</vt:lpstr>
      <vt:lpstr>- Australian Curriculum, Assessment and Reporting Authority. (n.d.). The Arts – Visual Arts: Rationale. Australian Curriculum. https://www.australiancurriculum.edu.au/f-10-curriculum/the-arts/visual-arts/rationale/</vt:lpstr>
      <vt:lpstr>RESEARCH PHASE</vt:lpstr>
      <vt:lpstr>Process</vt:lpstr>
      <vt:lpstr>Potential artists to research</vt:lpstr>
      <vt:lpstr>PowerPoint Presentation</vt:lpstr>
      <vt:lpstr>Suggested resource books:</vt:lpstr>
      <vt:lpstr>MAKING PHASE</vt:lpstr>
      <vt:lpstr>01</vt:lpstr>
      <vt:lpstr>PowerPoint Presentation</vt:lpstr>
      <vt:lpstr>Digital resources for students:</vt:lpstr>
      <vt:lpstr>PRESENT &amp; REFLECT PHASE</vt:lpstr>
      <vt:lpstr>Process:</vt:lpstr>
      <vt:lpstr>ALIGNMENT TO  GENERAL CAPABILITIES (ACARA, Version 8.4)</vt:lpstr>
      <vt:lpstr>“In the Australian Curriculum, General Capabilities encompass knowledge, skills, behaviours, and dispositions that, together with curriculum content in each learning area and the cross-curriculum priorities, will enable students to live and work successfully in the 21st century”- (ACARA,n.d)</vt:lpstr>
      <vt:lpstr>LITERACY</vt:lpstr>
      <vt:lpstr>NUMERACY</vt:lpstr>
      <vt:lpstr>INTERCULTURAL UNDERSTANDING</vt:lpstr>
      <vt:lpstr>ETHICAL UNDERSTANDING</vt:lpstr>
      <vt:lpstr>PERSONAL &amp; SOCIAL CAPABILITY</vt:lpstr>
      <vt:lpstr>CRITICAL &amp; CREATIVE THINKING</vt:lpstr>
      <vt:lpstr>ICT CAPABILITY</vt:lpstr>
      <vt:lpstr>"Art is the imposing of a pattern on experience, and our aesthetic enjoyment is recognition of the pattern.“  —Alfred North Whitehead (British Philosopher and Mathematician, 1861–1947)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Jacinta R</dc:creator>
  <cp:lastModifiedBy>Jacinta R</cp:lastModifiedBy>
  <cp:revision>2</cp:revision>
  <dcterms:modified xsi:type="dcterms:W3CDTF">2025-04-03T06:19:44Z</dcterms:modified>
</cp:coreProperties>
</file>