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6"/>
  </p:notesMasterIdLst>
  <p:sldIdLst>
    <p:sldId id="256" r:id="rId2"/>
    <p:sldId id="257" r:id="rId3"/>
    <p:sldId id="323" r:id="rId4"/>
    <p:sldId id="269" r:id="rId5"/>
    <p:sldId id="261" r:id="rId6"/>
    <p:sldId id="325" r:id="rId7"/>
    <p:sldId id="260" r:id="rId8"/>
    <p:sldId id="272" r:id="rId9"/>
    <p:sldId id="314" r:id="rId10"/>
    <p:sldId id="315" r:id="rId11"/>
    <p:sldId id="316" r:id="rId12"/>
    <p:sldId id="324" r:id="rId13"/>
    <p:sldId id="313" r:id="rId14"/>
    <p:sldId id="317" r:id="rId15"/>
    <p:sldId id="312" r:id="rId16"/>
    <p:sldId id="311" r:id="rId17"/>
    <p:sldId id="319" r:id="rId18"/>
    <p:sldId id="321" r:id="rId19"/>
    <p:sldId id="322" r:id="rId20"/>
    <p:sldId id="327" r:id="rId21"/>
    <p:sldId id="328" r:id="rId22"/>
    <p:sldId id="326" r:id="rId23"/>
    <p:sldId id="292" r:id="rId24"/>
    <p:sldId id="267" r:id="rId25"/>
  </p:sldIdLst>
  <p:sldSz cx="9144000" cy="5143500" type="screen16x9"/>
  <p:notesSz cx="6858000" cy="9144000"/>
  <p:embeddedFontLst>
    <p:embeddedFont>
      <p:font typeface="Abadi" panose="020B0604020104020204" pitchFamily="34" charset="0"/>
      <p:regular r:id="rId27"/>
    </p:embeddedFont>
    <p:embeddedFont>
      <p:font typeface="Bowlby One" panose="020B0604020202020204" charset="0"/>
      <p:regular r:id="rId28"/>
    </p:embeddedFont>
    <p:embeddedFont>
      <p:font typeface="Open Sans" panose="020B0606030504020204" pitchFamily="34" charset="0"/>
      <p:regular r:id="rId29"/>
      <p:bold r:id="rId30"/>
      <p:italic r:id="rId31"/>
      <p:boldItalic r:id="rId32"/>
    </p:embeddedFont>
    <p:embeddedFont>
      <p:font typeface="Poppins" panose="00000500000000000000" pitchFamily="2" charset="0"/>
      <p:regular r:id="rId33"/>
      <p:bold r:id="rId34"/>
      <p:italic r:id="rId35"/>
      <p:boldItalic r:id="rId36"/>
    </p:embeddedFont>
    <p:embeddedFont>
      <p:font typeface="Roboto" panose="020000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6FCAE5-F56F-4CE4-A7FC-0869E0572188}" v="796" dt="2025-06-12T12:01:00.505"/>
  </p1510:revLst>
</p1510:revInfo>
</file>

<file path=ppt/tableStyles.xml><?xml version="1.0" encoding="utf-8"?>
<a:tblStyleLst xmlns:a="http://schemas.openxmlformats.org/drawingml/2006/main" def="{C533794F-3D6C-4AFE-9B99-8D8C04D9CD76}">
  <a:tblStyle styleId="{C533794F-3D6C-4AFE-9B99-8D8C04D9CD7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7" y="88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inta R" userId="9d41b5576cdd03a7" providerId="LiveId" clId="{DB6FCAE5-F56F-4CE4-A7FC-0869E0572188}"/>
    <pc:docChg chg="undo custSel addSld delSld modSld sldOrd delMainMaster">
      <pc:chgData name="Jacinta R" userId="9d41b5576cdd03a7" providerId="LiveId" clId="{DB6FCAE5-F56F-4CE4-A7FC-0869E0572188}" dt="2025-06-12T12:01:00.505" v="7784" actId="1076"/>
      <pc:docMkLst>
        <pc:docMk/>
      </pc:docMkLst>
      <pc:sldChg chg="addSp delSp modSp mod">
        <pc:chgData name="Jacinta R" userId="9d41b5576cdd03a7" providerId="LiveId" clId="{DB6FCAE5-F56F-4CE4-A7FC-0869E0572188}" dt="2025-06-09T05:59:54.184" v="6926" actId="20577"/>
        <pc:sldMkLst>
          <pc:docMk/>
          <pc:sldMk cId="0" sldId="256"/>
        </pc:sldMkLst>
        <pc:spChg chg="add mod">
          <ac:chgData name="Jacinta R" userId="9d41b5576cdd03a7" providerId="LiveId" clId="{DB6FCAE5-F56F-4CE4-A7FC-0869E0572188}" dt="2025-06-09T05:53:53.400" v="6913" actId="14100"/>
          <ac:spMkLst>
            <pc:docMk/>
            <pc:sldMk cId="0" sldId="256"/>
            <ac:spMk id="7" creationId="{93F3F363-0650-CA14-BC8C-1BDE4FCB9461}"/>
          </ac:spMkLst>
        </pc:spChg>
        <pc:spChg chg="add mod">
          <ac:chgData name="Jacinta R" userId="9d41b5576cdd03a7" providerId="LiveId" clId="{DB6FCAE5-F56F-4CE4-A7FC-0869E0572188}" dt="2025-06-09T05:59:54.184" v="6926" actId="20577"/>
          <ac:spMkLst>
            <pc:docMk/>
            <pc:sldMk cId="0" sldId="256"/>
            <ac:spMk id="9" creationId="{611D9429-1B4D-E228-3AC4-9FA7B50AF812}"/>
          </ac:spMkLst>
        </pc:spChg>
        <pc:spChg chg="mod">
          <ac:chgData name="Jacinta R" userId="9d41b5576cdd03a7" providerId="LiveId" clId="{DB6FCAE5-F56F-4CE4-A7FC-0869E0572188}" dt="2025-06-09T05:59:17.490" v="6920" actId="1076"/>
          <ac:spMkLst>
            <pc:docMk/>
            <pc:sldMk cId="0" sldId="256"/>
            <ac:spMk id="300" creationId="{00000000-0000-0000-0000-000000000000}"/>
          </ac:spMkLst>
        </pc:spChg>
        <pc:picChg chg="add mod">
          <ac:chgData name="Jacinta R" userId="9d41b5576cdd03a7" providerId="LiveId" clId="{DB6FCAE5-F56F-4CE4-A7FC-0869E0572188}" dt="2025-06-09T05:53:21.426" v="6907" actId="1076"/>
          <ac:picMkLst>
            <pc:docMk/>
            <pc:sldMk cId="0" sldId="256"/>
            <ac:picMk id="5" creationId="{F2C1EBBA-12C4-33CE-264D-0E82A47B961E}"/>
          </ac:picMkLst>
        </pc:picChg>
        <pc:picChg chg="add mod">
          <ac:chgData name="Jacinta R" userId="9d41b5576cdd03a7" providerId="LiveId" clId="{DB6FCAE5-F56F-4CE4-A7FC-0869E0572188}" dt="2025-06-09T05:59:20.268" v="6921" actId="1076"/>
          <ac:picMkLst>
            <pc:docMk/>
            <pc:sldMk cId="0" sldId="256"/>
            <ac:picMk id="17410" creationId="{7975016A-5ECC-42FD-26DD-80B7213F9541}"/>
          </ac:picMkLst>
        </pc:picChg>
      </pc:sldChg>
      <pc:sldChg chg="delSp modSp mod">
        <pc:chgData name="Jacinta R" userId="9d41b5576cdd03a7" providerId="LiveId" clId="{DB6FCAE5-F56F-4CE4-A7FC-0869E0572188}" dt="2025-06-09T04:18:55.394" v="4935"/>
        <pc:sldMkLst>
          <pc:docMk/>
          <pc:sldMk cId="0" sldId="257"/>
        </pc:sldMkLst>
        <pc:spChg chg="mod">
          <ac:chgData name="Jacinta R" userId="9d41b5576cdd03a7" providerId="LiveId" clId="{DB6FCAE5-F56F-4CE4-A7FC-0869E0572188}" dt="2025-06-09T04:09:49.836" v="4501" actId="20577"/>
          <ac:spMkLst>
            <pc:docMk/>
            <pc:sldMk cId="0" sldId="257"/>
            <ac:spMk id="312" creationId="{00000000-0000-0000-0000-000000000000}"/>
          </ac:spMkLst>
        </pc:spChg>
        <pc:spChg chg="mod">
          <ac:chgData name="Jacinta R" userId="9d41b5576cdd03a7" providerId="LiveId" clId="{DB6FCAE5-F56F-4CE4-A7FC-0869E0572188}" dt="2025-06-09T04:15:13.732" v="4902" actId="207"/>
          <ac:spMkLst>
            <pc:docMk/>
            <pc:sldMk cId="0" sldId="257"/>
            <ac:spMk id="313" creationId="{00000000-0000-0000-0000-000000000000}"/>
          </ac:spMkLst>
        </pc:spChg>
        <pc:graphicFrameChg chg="mod modGraphic">
          <ac:chgData name="Jacinta R" userId="9d41b5576cdd03a7" providerId="LiveId" clId="{DB6FCAE5-F56F-4CE4-A7FC-0869E0572188}" dt="2025-06-09T04:18:55.394" v="4935"/>
          <ac:graphicFrameMkLst>
            <pc:docMk/>
            <pc:sldMk cId="0" sldId="257"/>
            <ac:graphicFrameMk id="317" creationId="{00000000-0000-0000-0000-000000000000}"/>
          </ac:graphicFrameMkLst>
        </pc:graphicFrameChg>
      </pc:sldChg>
      <pc:sldChg chg="del">
        <pc:chgData name="Jacinta R" userId="9d41b5576cdd03a7" providerId="LiveId" clId="{DB6FCAE5-F56F-4CE4-A7FC-0869E0572188}" dt="2025-06-08T12:22:15.827" v="60" actId="47"/>
        <pc:sldMkLst>
          <pc:docMk/>
          <pc:sldMk cId="0" sldId="258"/>
        </pc:sldMkLst>
      </pc:sldChg>
      <pc:sldChg chg="del">
        <pc:chgData name="Jacinta R" userId="9d41b5576cdd03a7" providerId="LiveId" clId="{DB6FCAE5-F56F-4CE4-A7FC-0869E0572188}" dt="2025-06-08T12:22:12.095" v="59" actId="47"/>
        <pc:sldMkLst>
          <pc:docMk/>
          <pc:sldMk cId="0" sldId="259"/>
        </pc:sldMkLst>
      </pc:sldChg>
      <pc:sldChg chg="addSp delSp modSp mod ord">
        <pc:chgData name="Jacinta R" userId="9d41b5576cdd03a7" providerId="LiveId" clId="{DB6FCAE5-F56F-4CE4-A7FC-0869E0572188}" dt="2025-06-09T05:01:33.418" v="6489" actId="255"/>
        <pc:sldMkLst>
          <pc:docMk/>
          <pc:sldMk cId="0" sldId="260"/>
        </pc:sldMkLst>
        <pc:spChg chg="add mod">
          <ac:chgData name="Jacinta R" userId="9d41b5576cdd03a7" providerId="LiveId" clId="{DB6FCAE5-F56F-4CE4-A7FC-0869E0572188}" dt="2025-06-09T05:01:33.418" v="6489" actId="255"/>
          <ac:spMkLst>
            <pc:docMk/>
            <pc:sldMk cId="0" sldId="260"/>
            <ac:spMk id="4" creationId="{14F4D81E-4514-86E1-5DA0-9A3FE015B73C}"/>
          </ac:spMkLst>
        </pc:spChg>
        <pc:spChg chg="add mod">
          <ac:chgData name="Jacinta R" userId="9d41b5576cdd03a7" providerId="LiveId" clId="{DB6FCAE5-F56F-4CE4-A7FC-0869E0572188}" dt="2025-06-09T05:01:23.456" v="6488" actId="1076"/>
          <ac:spMkLst>
            <pc:docMk/>
            <pc:sldMk cId="0" sldId="260"/>
            <ac:spMk id="6" creationId="{6545A4F1-7DE0-7996-487B-3BB9DB994D27}"/>
          </ac:spMkLst>
        </pc:spChg>
        <pc:spChg chg="mod">
          <ac:chgData name="Jacinta R" userId="9d41b5576cdd03a7" providerId="LiveId" clId="{DB6FCAE5-F56F-4CE4-A7FC-0869E0572188}" dt="2025-06-09T03:57:25.376" v="4304" actId="20577"/>
          <ac:spMkLst>
            <pc:docMk/>
            <pc:sldMk cId="0" sldId="260"/>
            <ac:spMk id="359" creationId="{00000000-0000-0000-0000-000000000000}"/>
          </ac:spMkLst>
        </pc:spChg>
        <pc:spChg chg="mod">
          <ac:chgData name="Jacinta R" userId="9d41b5576cdd03a7" providerId="LiveId" clId="{DB6FCAE5-F56F-4CE4-A7FC-0869E0572188}" dt="2025-06-09T03:57:20.702" v="4293" actId="1076"/>
          <ac:spMkLst>
            <pc:docMk/>
            <pc:sldMk cId="0" sldId="260"/>
            <ac:spMk id="361" creationId="{00000000-0000-0000-0000-000000000000}"/>
          </ac:spMkLst>
        </pc:spChg>
      </pc:sldChg>
      <pc:sldChg chg="addSp delSp modSp mod">
        <pc:chgData name="Jacinta R" userId="9d41b5576cdd03a7" providerId="LiveId" clId="{DB6FCAE5-F56F-4CE4-A7FC-0869E0572188}" dt="2025-06-09T08:55:03.195" v="7465" actId="1076"/>
        <pc:sldMkLst>
          <pc:docMk/>
          <pc:sldMk cId="0" sldId="261"/>
        </pc:sldMkLst>
        <pc:spChg chg="add mod">
          <ac:chgData name="Jacinta R" userId="9d41b5576cdd03a7" providerId="LiveId" clId="{DB6FCAE5-F56F-4CE4-A7FC-0869E0572188}" dt="2025-06-09T04:52:38.158" v="5776" actId="1076"/>
          <ac:spMkLst>
            <pc:docMk/>
            <pc:sldMk cId="0" sldId="261"/>
            <ac:spMk id="5" creationId="{78101C3A-A3EA-1551-8CCD-F1C16B5B0633}"/>
          </ac:spMkLst>
        </pc:spChg>
        <pc:spChg chg="add mod">
          <ac:chgData name="Jacinta R" userId="9d41b5576cdd03a7" providerId="LiveId" clId="{DB6FCAE5-F56F-4CE4-A7FC-0869E0572188}" dt="2025-06-09T04:59:36.988" v="6377" actId="13926"/>
          <ac:spMkLst>
            <pc:docMk/>
            <pc:sldMk cId="0" sldId="261"/>
            <ac:spMk id="7" creationId="{13687EB6-A67F-13C6-EA44-294F69285512}"/>
          </ac:spMkLst>
        </pc:spChg>
        <pc:spChg chg="mod">
          <ac:chgData name="Jacinta R" userId="9d41b5576cdd03a7" providerId="LiveId" clId="{DB6FCAE5-F56F-4CE4-A7FC-0869E0572188}" dt="2025-06-09T04:58:18.726" v="6369" actId="1076"/>
          <ac:spMkLst>
            <pc:docMk/>
            <pc:sldMk cId="0" sldId="261"/>
            <ac:spMk id="372" creationId="{00000000-0000-0000-0000-000000000000}"/>
          </ac:spMkLst>
        </pc:spChg>
        <pc:spChg chg="mod">
          <ac:chgData name="Jacinta R" userId="9d41b5576cdd03a7" providerId="LiveId" clId="{DB6FCAE5-F56F-4CE4-A7FC-0869E0572188}" dt="2025-06-09T08:55:03.195" v="7465" actId="1076"/>
          <ac:spMkLst>
            <pc:docMk/>
            <pc:sldMk cId="0" sldId="261"/>
            <ac:spMk id="379" creationId="{00000000-0000-0000-0000-000000000000}"/>
          </ac:spMkLst>
        </pc:spChg>
        <pc:picChg chg="mod">
          <ac:chgData name="Jacinta R" userId="9d41b5576cdd03a7" providerId="LiveId" clId="{DB6FCAE5-F56F-4CE4-A7FC-0869E0572188}" dt="2025-06-09T04:52:34.632" v="5775" actId="1076"/>
          <ac:picMkLst>
            <pc:docMk/>
            <pc:sldMk cId="0" sldId="261"/>
            <ac:picMk id="375" creationId="{00000000-0000-0000-0000-000000000000}"/>
          </ac:picMkLst>
        </pc:picChg>
        <pc:picChg chg="add mod">
          <ac:chgData name="Jacinta R" userId="9d41b5576cdd03a7" providerId="LiveId" clId="{DB6FCAE5-F56F-4CE4-A7FC-0869E0572188}" dt="2025-06-09T04:52:27.084" v="5773" actId="1076"/>
          <ac:picMkLst>
            <pc:docMk/>
            <pc:sldMk cId="0" sldId="261"/>
            <ac:picMk id="3074" creationId="{A14FA620-5C98-C9F1-8C94-19AFDB973B09}"/>
          </ac:picMkLst>
        </pc:picChg>
      </pc:sldChg>
      <pc:sldChg chg="del">
        <pc:chgData name="Jacinta R" userId="9d41b5576cdd03a7" providerId="LiveId" clId="{DB6FCAE5-F56F-4CE4-A7FC-0869E0572188}" dt="2025-06-08T12:21:59.678" v="58" actId="47"/>
        <pc:sldMkLst>
          <pc:docMk/>
          <pc:sldMk cId="0" sldId="262"/>
        </pc:sldMkLst>
      </pc:sldChg>
      <pc:sldChg chg="del">
        <pc:chgData name="Jacinta R" userId="9d41b5576cdd03a7" providerId="LiveId" clId="{DB6FCAE5-F56F-4CE4-A7FC-0869E0572188}" dt="2025-06-08T12:21:57.590" v="57" actId="47"/>
        <pc:sldMkLst>
          <pc:docMk/>
          <pc:sldMk cId="0" sldId="263"/>
        </pc:sldMkLst>
      </pc:sldChg>
      <pc:sldChg chg="del">
        <pc:chgData name="Jacinta R" userId="9d41b5576cdd03a7" providerId="LiveId" clId="{DB6FCAE5-F56F-4CE4-A7FC-0869E0572188}" dt="2025-06-09T04:19:21.008" v="4937" actId="47"/>
        <pc:sldMkLst>
          <pc:docMk/>
          <pc:sldMk cId="0" sldId="264"/>
        </pc:sldMkLst>
      </pc:sldChg>
      <pc:sldChg chg="del">
        <pc:chgData name="Jacinta R" userId="9d41b5576cdd03a7" providerId="LiveId" clId="{DB6FCAE5-F56F-4CE4-A7FC-0869E0572188}" dt="2025-06-09T04:19:23.660" v="4938" actId="47"/>
        <pc:sldMkLst>
          <pc:docMk/>
          <pc:sldMk cId="0" sldId="265"/>
        </pc:sldMkLst>
      </pc:sldChg>
      <pc:sldChg chg="del">
        <pc:chgData name="Jacinta R" userId="9d41b5576cdd03a7" providerId="LiveId" clId="{DB6FCAE5-F56F-4CE4-A7FC-0869E0572188}" dt="2025-06-09T04:30:58.069" v="5547" actId="47"/>
        <pc:sldMkLst>
          <pc:docMk/>
          <pc:sldMk cId="0" sldId="266"/>
        </pc:sldMkLst>
      </pc:sldChg>
      <pc:sldChg chg="modSp mod">
        <pc:chgData name="Jacinta R" userId="9d41b5576cdd03a7" providerId="LiveId" clId="{DB6FCAE5-F56F-4CE4-A7FC-0869E0572188}" dt="2025-06-09T04:31:28.427" v="5586" actId="20577"/>
        <pc:sldMkLst>
          <pc:docMk/>
          <pc:sldMk cId="0" sldId="267"/>
        </pc:sldMkLst>
        <pc:spChg chg="mod">
          <ac:chgData name="Jacinta R" userId="9d41b5576cdd03a7" providerId="LiveId" clId="{DB6FCAE5-F56F-4CE4-A7FC-0869E0572188}" dt="2025-06-09T04:31:28.427" v="5586" actId="20577"/>
          <ac:spMkLst>
            <pc:docMk/>
            <pc:sldMk cId="0" sldId="267"/>
            <ac:spMk id="463" creationId="{00000000-0000-0000-0000-000000000000}"/>
          </ac:spMkLst>
        </pc:spChg>
      </pc:sldChg>
      <pc:sldChg chg="addSp delSp modSp del mod ord">
        <pc:chgData name="Jacinta R" userId="9d41b5576cdd03a7" providerId="LiveId" clId="{DB6FCAE5-F56F-4CE4-A7FC-0869E0572188}" dt="2025-06-09T04:08:56.296" v="4441" actId="47"/>
        <pc:sldMkLst>
          <pc:docMk/>
          <pc:sldMk cId="0" sldId="268"/>
        </pc:sldMkLst>
      </pc:sldChg>
      <pc:sldChg chg="addSp delSp modSp mod ord">
        <pc:chgData name="Jacinta R" userId="9d41b5576cdd03a7" providerId="LiveId" clId="{DB6FCAE5-F56F-4CE4-A7FC-0869E0572188}" dt="2025-06-09T08:54:50.827" v="7464" actId="1076"/>
        <pc:sldMkLst>
          <pc:docMk/>
          <pc:sldMk cId="0" sldId="269"/>
        </pc:sldMkLst>
        <pc:spChg chg="add mod">
          <ac:chgData name="Jacinta R" userId="9d41b5576cdd03a7" providerId="LiveId" clId="{DB6FCAE5-F56F-4CE4-A7FC-0869E0572188}" dt="2025-06-09T08:54:39.340" v="7462" actId="14100"/>
          <ac:spMkLst>
            <pc:docMk/>
            <pc:sldMk cId="0" sldId="269"/>
            <ac:spMk id="2" creationId="{A71B8F57-C17A-BA5B-52A5-17C696A2CFFE}"/>
          </ac:spMkLst>
        </pc:spChg>
        <pc:spChg chg="mod">
          <ac:chgData name="Jacinta R" userId="9d41b5576cdd03a7" providerId="LiveId" clId="{DB6FCAE5-F56F-4CE4-A7FC-0869E0572188}" dt="2025-06-09T08:54:46.209" v="7463" actId="1076"/>
          <ac:spMkLst>
            <pc:docMk/>
            <pc:sldMk cId="0" sldId="269"/>
            <ac:spMk id="487" creationId="{00000000-0000-0000-0000-000000000000}"/>
          </ac:spMkLst>
        </pc:spChg>
        <pc:graphicFrameChg chg="add mod modGraphic">
          <ac:chgData name="Jacinta R" userId="9d41b5576cdd03a7" providerId="LiveId" clId="{DB6FCAE5-F56F-4CE4-A7FC-0869E0572188}" dt="2025-06-09T08:54:50.827" v="7464" actId="1076"/>
          <ac:graphicFrameMkLst>
            <pc:docMk/>
            <pc:sldMk cId="0" sldId="269"/>
            <ac:graphicFrameMk id="3" creationId="{58F20277-F80D-727B-FA01-140A044CDE1E}"/>
          </ac:graphicFrameMkLst>
        </pc:graphicFrameChg>
      </pc:sldChg>
      <pc:sldChg chg="del">
        <pc:chgData name="Jacinta R" userId="9d41b5576cdd03a7" providerId="LiveId" clId="{DB6FCAE5-F56F-4CE4-A7FC-0869E0572188}" dt="2025-06-09T04:31:36.787" v="5587" actId="47"/>
        <pc:sldMkLst>
          <pc:docMk/>
          <pc:sldMk cId="0" sldId="270"/>
        </pc:sldMkLst>
      </pc:sldChg>
      <pc:sldChg chg="del">
        <pc:chgData name="Jacinta R" userId="9d41b5576cdd03a7" providerId="LiveId" clId="{DB6FCAE5-F56F-4CE4-A7FC-0869E0572188}" dt="2025-06-09T04:31:39.629" v="5588" actId="47"/>
        <pc:sldMkLst>
          <pc:docMk/>
          <pc:sldMk cId="0" sldId="271"/>
        </pc:sldMkLst>
      </pc:sldChg>
      <pc:sldChg chg="addSp delSp modSp mod ord">
        <pc:chgData name="Jacinta R" userId="9d41b5576cdd03a7" providerId="LiveId" clId="{DB6FCAE5-F56F-4CE4-A7FC-0869E0572188}" dt="2025-06-11T15:13:20.919" v="7761" actId="1076"/>
        <pc:sldMkLst>
          <pc:docMk/>
          <pc:sldMk cId="0" sldId="272"/>
        </pc:sldMkLst>
        <pc:spChg chg="mod">
          <ac:chgData name="Jacinta R" userId="9d41b5576cdd03a7" providerId="LiveId" clId="{DB6FCAE5-F56F-4CE4-A7FC-0869E0572188}" dt="2025-06-08T12:49:41.676" v="1204" actId="1076"/>
          <ac:spMkLst>
            <pc:docMk/>
            <pc:sldMk cId="0" sldId="272"/>
            <ac:spMk id="525" creationId="{00000000-0000-0000-0000-000000000000}"/>
          </ac:spMkLst>
        </pc:spChg>
        <pc:spChg chg="mod">
          <ac:chgData name="Jacinta R" userId="9d41b5576cdd03a7" providerId="LiveId" clId="{DB6FCAE5-F56F-4CE4-A7FC-0869E0572188}" dt="2025-06-08T12:58:49.850" v="1642" actId="1076"/>
          <ac:spMkLst>
            <pc:docMk/>
            <pc:sldMk cId="0" sldId="272"/>
            <ac:spMk id="527" creationId="{00000000-0000-0000-0000-000000000000}"/>
          </ac:spMkLst>
        </pc:spChg>
        <pc:graphicFrameChg chg="mod modGraphic">
          <ac:chgData name="Jacinta R" userId="9d41b5576cdd03a7" providerId="LiveId" clId="{DB6FCAE5-F56F-4CE4-A7FC-0869E0572188}" dt="2025-06-11T15:13:20.919" v="7761" actId="1076"/>
          <ac:graphicFrameMkLst>
            <pc:docMk/>
            <pc:sldMk cId="0" sldId="272"/>
            <ac:graphicFrameMk id="526" creationId="{00000000-0000-0000-0000-000000000000}"/>
          </ac:graphicFrameMkLst>
        </pc:graphicFrameChg>
      </pc:sldChg>
      <pc:sldChg chg="del">
        <pc:chgData name="Jacinta R" userId="9d41b5576cdd03a7" providerId="LiveId" clId="{DB6FCAE5-F56F-4CE4-A7FC-0869E0572188}" dt="2025-06-09T04:31:40.530" v="5589" actId="47"/>
        <pc:sldMkLst>
          <pc:docMk/>
          <pc:sldMk cId="0" sldId="273"/>
        </pc:sldMkLst>
      </pc:sldChg>
      <pc:sldChg chg="del">
        <pc:chgData name="Jacinta R" userId="9d41b5576cdd03a7" providerId="LiveId" clId="{DB6FCAE5-F56F-4CE4-A7FC-0869E0572188}" dt="2025-06-09T04:31:45.003" v="5590" actId="47"/>
        <pc:sldMkLst>
          <pc:docMk/>
          <pc:sldMk cId="0" sldId="274"/>
        </pc:sldMkLst>
      </pc:sldChg>
      <pc:sldChg chg="del">
        <pc:chgData name="Jacinta R" userId="9d41b5576cdd03a7" providerId="LiveId" clId="{DB6FCAE5-F56F-4CE4-A7FC-0869E0572188}" dt="2025-06-08T12:20:53.612" v="31" actId="47"/>
        <pc:sldMkLst>
          <pc:docMk/>
          <pc:sldMk cId="0" sldId="275"/>
        </pc:sldMkLst>
      </pc:sldChg>
      <pc:sldChg chg="del">
        <pc:chgData name="Jacinta R" userId="9d41b5576cdd03a7" providerId="LiveId" clId="{DB6FCAE5-F56F-4CE4-A7FC-0869E0572188}" dt="2025-06-08T12:20:49.129" v="29" actId="47"/>
        <pc:sldMkLst>
          <pc:docMk/>
          <pc:sldMk cId="0" sldId="276"/>
        </pc:sldMkLst>
      </pc:sldChg>
      <pc:sldChg chg="del">
        <pc:chgData name="Jacinta R" userId="9d41b5576cdd03a7" providerId="LiveId" clId="{DB6FCAE5-F56F-4CE4-A7FC-0869E0572188}" dt="2025-06-08T12:20:48.173" v="28" actId="47"/>
        <pc:sldMkLst>
          <pc:docMk/>
          <pc:sldMk cId="0" sldId="277"/>
        </pc:sldMkLst>
      </pc:sldChg>
      <pc:sldChg chg="del">
        <pc:chgData name="Jacinta R" userId="9d41b5576cdd03a7" providerId="LiveId" clId="{DB6FCAE5-F56F-4CE4-A7FC-0869E0572188}" dt="2025-06-08T12:20:46.954" v="27" actId="47"/>
        <pc:sldMkLst>
          <pc:docMk/>
          <pc:sldMk cId="0" sldId="278"/>
        </pc:sldMkLst>
      </pc:sldChg>
      <pc:sldChg chg="del">
        <pc:chgData name="Jacinta R" userId="9d41b5576cdd03a7" providerId="LiveId" clId="{DB6FCAE5-F56F-4CE4-A7FC-0869E0572188}" dt="2025-06-08T12:20:45.760" v="26" actId="47"/>
        <pc:sldMkLst>
          <pc:docMk/>
          <pc:sldMk cId="0" sldId="279"/>
        </pc:sldMkLst>
      </pc:sldChg>
      <pc:sldChg chg="del">
        <pc:chgData name="Jacinta R" userId="9d41b5576cdd03a7" providerId="LiveId" clId="{DB6FCAE5-F56F-4CE4-A7FC-0869E0572188}" dt="2025-06-08T12:20:43.868" v="25" actId="47"/>
        <pc:sldMkLst>
          <pc:docMk/>
          <pc:sldMk cId="0" sldId="280"/>
        </pc:sldMkLst>
      </pc:sldChg>
      <pc:sldChg chg="del">
        <pc:chgData name="Jacinta R" userId="9d41b5576cdd03a7" providerId="LiveId" clId="{DB6FCAE5-F56F-4CE4-A7FC-0869E0572188}" dt="2025-06-08T12:20:42.100" v="24" actId="47"/>
        <pc:sldMkLst>
          <pc:docMk/>
          <pc:sldMk cId="0" sldId="281"/>
        </pc:sldMkLst>
      </pc:sldChg>
      <pc:sldChg chg="del">
        <pc:chgData name="Jacinta R" userId="9d41b5576cdd03a7" providerId="LiveId" clId="{DB6FCAE5-F56F-4CE4-A7FC-0869E0572188}" dt="2025-06-08T12:20:51.663" v="30" actId="47"/>
        <pc:sldMkLst>
          <pc:docMk/>
          <pc:sldMk cId="0" sldId="282"/>
        </pc:sldMkLst>
      </pc:sldChg>
      <pc:sldChg chg="del">
        <pc:chgData name="Jacinta R" userId="9d41b5576cdd03a7" providerId="LiveId" clId="{DB6FCAE5-F56F-4CE4-A7FC-0869E0572188}" dt="2025-06-09T04:31:46.058" v="5591" actId="47"/>
        <pc:sldMkLst>
          <pc:docMk/>
          <pc:sldMk cId="0" sldId="283"/>
        </pc:sldMkLst>
      </pc:sldChg>
      <pc:sldChg chg="del">
        <pc:chgData name="Jacinta R" userId="9d41b5576cdd03a7" providerId="LiveId" clId="{DB6FCAE5-F56F-4CE4-A7FC-0869E0572188}" dt="2025-06-08T12:21:31.107" v="52" actId="47"/>
        <pc:sldMkLst>
          <pc:docMk/>
          <pc:sldMk cId="0" sldId="284"/>
        </pc:sldMkLst>
      </pc:sldChg>
      <pc:sldChg chg="modSp del mod">
        <pc:chgData name="Jacinta R" userId="9d41b5576cdd03a7" providerId="LiveId" clId="{DB6FCAE5-F56F-4CE4-A7FC-0869E0572188}" dt="2025-06-09T14:29:02.150" v="7492" actId="47"/>
        <pc:sldMkLst>
          <pc:docMk/>
          <pc:sldMk cId="0" sldId="285"/>
        </pc:sldMkLst>
      </pc:sldChg>
      <pc:sldChg chg="del">
        <pc:chgData name="Jacinta R" userId="9d41b5576cdd03a7" providerId="LiveId" clId="{DB6FCAE5-F56F-4CE4-A7FC-0869E0572188}" dt="2025-06-08T12:21:28.051" v="51" actId="47"/>
        <pc:sldMkLst>
          <pc:docMk/>
          <pc:sldMk cId="0" sldId="286"/>
        </pc:sldMkLst>
      </pc:sldChg>
      <pc:sldChg chg="del">
        <pc:chgData name="Jacinta R" userId="9d41b5576cdd03a7" providerId="LiveId" clId="{DB6FCAE5-F56F-4CE4-A7FC-0869E0572188}" dt="2025-06-09T04:32:11.524" v="5631" actId="47"/>
        <pc:sldMkLst>
          <pc:docMk/>
          <pc:sldMk cId="0" sldId="287"/>
        </pc:sldMkLst>
      </pc:sldChg>
      <pc:sldChg chg="del">
        <pc:chgData name="Jacinta R" userId="9d41b5576cdd03a7" providerId="LiveId" clId="{DB6FCAE5-F56F-4CE4-A7FC-0869E0572188}" dt="2025-06-09T04:32:15.217" v="5632" actId="47"/>
        <pc:sldMkLst>
          <pc:docMk/>
          <pc:sldMk cId="0" sldId="288"/>
        </pc:sldMkLst>
      </pc:sldChg>
      <pc:sldChg chg="del">
        <pc:chgData name="Jacinta R" userId="9d41b5576cdd03a7" providerId="LiveId" clId="{DB6FCAE5-F56F-4CE4-A7FC-0869E0572188}" dt="2025-06-08T12:21:22.420" v="50" actId="47"/>
        <pc:sldMkLst>
          <pc:docMk/>
          <pc:sldMk cId="0" sldId="289"/>
        </pc:sldMkLst>
      </pc:sldChg>
      <pc:sldChg chg="del">
        <pc:chgData name="Jacinta R" userId="9d41b5576cdd03a7" providerId="LiveId" clId="{DB6FCAE5-F56F-4CE4-A7FC-0869E0572188}" dt="2025-06-09T04:32:16.244" v="5633" actId="47"/>
        <pc:sldMkLst>
          <pc:docMk/>
          <pc:sldMk cId="0" sldId="290"/>
        </pc:sldMkLst>
      </pc:sldChg>
      <pc:sldChg chg="del">
        <pc:chgData name="Jacinta R" userId="9d41b5576cdd03a7" providerId="LiveId" clId="{DB6FCAE5-F56F-4CE4-A7FC-0869E0572188}" dt="2025-06-09T04:32:17.182" v="5634" actId="47"/>
        <pc:sldMkLst>
          <pc:docMk/>
          <pc:sldMk cId="0" sldId="291"/>
        </pc:sldMkLst>
      </pc:sldChg>
      <pc:sldChg chg="addSp delSp modSp mod ord">
        <pc:chgData name="Jacinta R" userId="9d41b5576cdd03a7" providerId="LiveId" clId="{DB6FCAE5-F56F-4CE4-A7FC-0869E0572188}" dt="2025-06-10T11:23:37.876" v="7730" actId="1076"/>
        <pc:sldMkLst>
          <pc:docMk/>
          <pc:sldMk cId="0" sldId="292"/>
        </pc:sldMkLst>
        <pc:spChg chg="add mod">
          <ac:chgData name="Jacinta R" userId="9d41b5576cdd03a7" providerId="LiveId" clId="{DB6FCAE5-F56F-4CE4-A7FC-0869E0572188}" dt="2025-06-10T11:23:24.134" v="7726" actId="1076"/>
          <ac:spMkLst>
            <pc:docMk/>
            <pc:sldMk cId="0" sldId="292"/>
            <ac:spMk id="4" creationId="{9C78EFA2-6C6B-72F7-D4B4-C5A9FCFA2C9D}"/>
          </ac:spMkLst>
        </pc:spChg>
        <pc:spChg chg="add mod">
          <ac:chgData name="Jacinta R" userId="9d41b5576cdd03a7" providerId="LiveId" clId="{DB6FCAE5-F56F-4CE4-A7FC-0869E0572188}" dt="2025-06-10T11:23:10.130" v="7723" actId="20577"/>
          <ac:spMkLst>
            <pc:docMk/>
            <pc:sldMk cId="0" sldId="292"/>
            <ac:spMk id="6" creationId="{696068A5-4451-CB1C-29E7-558205E8315B}"/>
          </ac:spMkLst>
        </pc:spChg>
        <pc:spChg chg="mod">
          <ac:chgData name="Jacinta R" userId="9d41b5576cdd03a7" providerId="LiveId" clId="{DB6FCAE5-F56F-4CE4-A7FC-0869E0572188}" dt="2025-06-10T11:23:19.084" v="7725" actId="1076"/>
          <ac:spMkLst>
            <pc:docMk/>
            <pc:sldMk cId="0" sldId="292"/>
            <ac:spMk id="998" creationId="{00000000-0000-0000-0000-000000000000}"/>
          </ac:spMkLst>
        </pc:spChg>
        <pc:spChg chg="mod">
          <ac:chgData name="Jacinta R" userId="9d41b5576cdd03a7" providerId="LiveId" clId="{DB6FCAE5-F56F-4CE4-A7FC-0869E0572188}" dt="2025-06-10T11:22:37.006" v="7702" actId="6549"/>
          <ac:spMkLst>
            <pc:docMk/>
            <pc:sldMk cId="0" sldId="292"/>
            <ac:spMk id="1000" creationId="{00000000-0000-0000-0000-000000000000}"/>
          </ac:spMkLst>
        </pc:spChg>
        <pc:spChg chg="mod ord">
          <ac:chgData name="Jacinta R" userId="9d41b5576cdd03a7" providerId="LiveId" clId="{DB6FCAE5-F56F-4CE4-A7FC-0869E0572188}" dt="2025-06-10T11:23:37.876" v="7730" actId="1076"/>
          <ac:spMkLst>
            <pc:docMk/>
            <pc:sldMk cId="0" sldId="292"/>
            <ac:spMk id="1002" creationId="{00000000-0000-0000-0000-000000000000}"/>
          </ac:spMkLst>
        </pc:spChg>
        <pc:picChg chg="add mod">
          <ac:chgData name="Jacinta R" userId="9d41b5576cdd03a7" providerId="LiveId" clId="{DB6FCAE5-F56F-4CE4-A7FC-0869E0572188}" dt="2025-06-10T11:23:02.730" v="7708" actId="1076"/>
          <ac:picMkLst>
            <pc:docMk/>
            <pc:sldMk cId="0" sldId="292"/>
            <ac:picMk id="5" creationId="{454B16A5-EDF8-D502-3B58-A3E99650291E}"/>
          </ac:picMkLst>
        </pc:picChg>
        <pc:picChg chg="mod">
          <ac:chgData name="Jacinta R" userId="9d41b5576cdd03a7" providerId="LiveId" clId="{DB6FCAE5-F56F-4CE4-A7FC-0869E0572188}" dt="2025-06-10T11:22:21.069" v="7701" actId="1076"/>
          <ac:picMkLst>
            <pc:docMk/>
            <pc:sldMk cId="0" sldId="292"/>
            <ac:picMk id="1001" creationId="{00000000-0000-0000-0000-000000000000}"/>
          </ac:picMkLst>
        </pc:picChg>
      </pc:sldChg>
      <pc:sldChg chg="del">
        <pc:chgData name="Jacinta R" userId="9d41b5576cdd03a7" providerId="LiveId" clId="{DB6FCAE5-F56F-4CE4-A7FC-0869E0572188}" dt="2025-06-08T12:21:03.234" v="32" actId="47"/>
        <pc:sldMkLst>
          <pc:docMk/>
          <pc:sldMk cId="0" sldId="293"/>
        </pc:sldMkLst>
      </pc:sldChg>
      <pc:sldChg chg="del">
        <pc:chgData name="Jacinta R" userId="9d41b5576cdd03a7" providerId="LiveId" clId="{DB6FCAE5-F56F-4CE4-A7FC-0869E0572188}" dt="2025-06-08T12:21:04.063" v="33" actId="47"/>
        <pc:sldMkLst>
          <pc:docMk/>
          <pc:sldMk cId="0" sldId="294"/>
        </pc:sldMkLst>
      </pc:sldChg>
      <pc:sldChg chg="del">
        <pc:chgData name="Jacinta R" userId="9d41b5576cdd03a7" providerId="LiveId" clId="{DB6FCAE5-F56F-4CE4-A7FC-0869E0572188}" dt="2025-06-08T12:21:04.689" v="34" actId="47"/>
        <pc:sldMkLst>
          <pc:docMk/>
          <pc:sldMk cId="0" sldId="295"/>
        </pc:sldMkLst>
      </pc:sldChg>
      <pc:sldChg chg="del">
        <pc:chgData name="Jacinta R" userId="9d41b5576cdd03a7" providerId="LiveId" clId="{DB6FCAE5-F56F-4CE4-A7FC-0869E0572188}" dt="2025-06-08T12:21:05.279" v="35" actId="47"/>
        <pc:sldMkLst>
          <pc:docMk/>
          <pc:sldMk cId="0" sldId="296"/>
        </pc:sldMkLst>
      </pc:sldChg>
      <pc:sldChg chg="del">
        <pc:chgData name="Jacinta R" userId="9d41b5576cdd03a7" providerId="LiveId" clId="{DB6FCAE5-F56F-4CE4-A7FC-0869E0572188}" dt="2025-06-08T12:21:06.042" v="36" actId="47"/>
        <pc:sldMkLst>
          <pc:docMk/>
          <pc:sldMk cId="0" sldId="297"/>
        </pc:sldMkLst>
      </pc:sldChg>
      <pc:sldChg chg="del">
        <pc:chgData name="Jacinta R" userId="9d41b5576cdd03a7" providerId="LiveId" clId="{DB6FCAE5-F56F-4CE4-A7FC-0869E0572188}" dt="2025-06-08T12:21:06.912" v="37" actId="47"/>
        <pc:sldMkLst>
          <pc:docMk/>
          <pc:sldMk cId="0" sldId="298"/>
        </pc:sldMkLst>
      </pc:sldChg>
      <pc:sldChg chg="del">
        <pc:chgData name="Jacinta R" userId="9d41b5576cdd03a7" providerId="LiveId" clId="{DB6FCAE5-F56F-4CE4-A7FC-0869E0572188}" dt="2025-06-08T12:21:07.355" v="38" actId="47"/>
        <pc:sldMkLst>
          <pc:docMk/>
          <pc:sldMk cId="0" sldId="299"/>
        </pc:sldMkLst>
      </pc:sldChg>
      <pc:sldChg chg="del">
        <pc:chgData name="Jacinta R" userId="9d41b5576cdd03a7" providerId="LiveId" clId="{DB6FCAE5-F56F-4CE4-A7FC-0869E0572188}" dt="2025-06-08T12:21:07.895" v="39" actId="47"/>
        <pc:sldMkLst>
          <pc:docMk/>
          <pc:sldMk cId="0" sldId="300"/>
        </pc:sldMkLst>
      </pc:sldChg>
      <pc:sldChg chg="del">
        <pc:chgData name="Jacinta R" userId="9d41b5576cdd03a7" providerId="LiveId" clId="{DB6FCAE5-F56F-4CE4-A7FC-0869E0572188}" dt="2025-06-08T12:21:09.200" v="40" actId="47"/>
        <pc:sldMkLst>
          <pc:docMk/>
          <pc:sldMk cId="0" sldId="301"/>
        </pc:sldMkLst>
      </pc:sldChg>
      <pc:sldChg chg="del">
        <pc:chgData name="Jacinta R" userId="9d41b5576cdd03a7" providerId="LiveId" clId="{DB6FCAE5-F56F-4CE4-A7FC-0869E0572188}" dt="2025-06-08T12:21:09.803" v="41" actId="47"/>
        <pc:sldMkLst>
          <pc:docMk/>
          <pc:sldMk cId="0" sldId="302"/>
        </pc:sldMkLst>
      </pc:sldChg>
      <pc:sldChg chg="del">
        <pc:chgData name="Jacinta R" userId="9d41b5576cdd03a7" providerId="LiveId" clId="{DB6FCAE5-F56F-4CE4-A7FC-0869E0572188}" dt="2025-06-08T12:21:10.389" v="42" actId="47"/>
        <pc:sldMkLst>
          <pc:docMk/>
          <pc:sldMk cId="0" sldId="303"/>
        </pc:sldMkLst>
      </pc:sldChg>
      <pc:sldChg chg="del">
        <pc:chgData name="Jacinta R" userId="9d41b5576cdd03a7" providerId="LiveId" clId="{DB6FCAE5-F56F-4CE4-A7FC-0869E0572188}" dt="2025-06-08T12:21:11.085" v="43" actId="47"/>
        <pc:sldMkLst>
          <pc:docMk/>
          <pc:sldMk cId="0" sldId="304"/>
        </pc:sldMkLst>
      </pc:sldChg>
      <pc:sldChg chg="del">
        <pc:chgData name="Jacinta R" userId="9d41b5576cdd03a7" providerId="LiveId" clId="{DB6FCAE5-F56F-4CE4-A7FC-0869E0572188}" dt="2025-06-08T12:21:11.609" v="44" actId="47"/>
        <pc:sldMkLst>
          <pc:docMk/>
          <pc:sldMk cId="0" sldId="305"/>
        </pc:sldMkLst>
      </pc:sldChg>
      <pc:sldChg chg="del">
        <pc:chgData name="Jacinta R" userId="9d41b5576cdd03a7" providerId="LiveId" clId="{DB6FCAE5-F56F-4CE4-A7FC-0869E0572188}" dt="2025-06-08T12:21:12.162" v="45" actId="47"/>
        <pc:sldMkLst>
          <pc:docMk/>
          <pc:sldMk cId="0" sldId="306"/>
        </pc:sldMkLst>
      </pc:sldChg>
      <pc:sldChg chg="del">
        <pc:chgData name="Jacinta R" userId="9d41b5576cdd03a7" providerId="LiveId" clId="{DB6FCAE5-F56F-4CE4-A7FC-0869E0572188}" dt="2025-06-08T12:21:12.691" v="46" actId="47"/>
        <pc:sldMkLst>
          <pc:docMk/>
          <pc:sldMk cId="0" sldId="307"/>
        </pc:sldMkLst>
      </pc:sldChg>
      <pc:sldChg chg="del">
        <pc:chgData name="Jacinta R" userId="9d41b5576cdd03a7" providerId="LiveId" clId="{DB6FCAE5-F56F-4CE4-A7FC-0869E0572188}" dt="2025-06-08T12:21:13.289" v="47" actId="47"/>
        <pc:sldMkLst>
          <pc:docMk/>
          <pc:sldMk cId="0" sldId="308"/>
        </pc:sldMkLst>
      </pc:sldChg>
      <pc:sldChg chg="del">
        <pc:chgData name="Jacinta R" userId="9d41b5576cdd03a7" providerId="LiveId" clId="{DB6FCAE5-F56F-4CE4-A7FC-0869E0572188}" dt="2025-06-08T12:21:13.765" v="48" actId="47"/>
        <pc:sldMkLst>
          <pc:docMk/>
          <pc:sldMk cId="0" sldId="309"/>
        </pc:sldMkLst>
      </pc:sldChg>
      <pc:sldChg chg="del">
        <pc:chgData name="Jacinta R" userId="9d41b5576cdd03a7" providerId="LiveId" clId="{DB6FCAE5-F56F-4CE4-A7FC-0869E0572188}" dt="2025-06-08T12:21:16.561" v="49" actId="47"/>
        <pc:sldMkLst>
          <pc:docMk/>
          <pc:sldMk cId="0" sldId="310"/>
        </pc:sldMkLst>
      </pc:sldChg>
      <pc:sldChg chg="addSp delSp modSp new mod ord">
        <pc:chgData name="Jacinta R" userId="9d41b5576cdd03a7" providerId="LiveId" clId="{DB6FCAE5-F56F-4CE4-A7FC-0869E0572188}" dt="2025-06-09T05:36:16.539" v="6748" actId="1076"/>
        <pc:sldMkLst>
          <pc:docMk/>
          <pc:sldMk cId="537535193" sldId="311"/>
        </pc:sldMkLst>
        <pc:spChg chg="add mod">
          <ac:chgData name="Jacinta R" userId="9d41b5576cdd03a7" providerId="LiveId" clId="{DB6FCAE5-F56F-4CE4-A7FC-0869E0572188}" dt="2025-06-09T05:35:47.918" v="6746" actId="1076"/>
          <ac:spMkLst>
            <pc:docMk/>
            <pc:sldMk cId="537535193" sldId="311"/>
            <ac:spMk id="5" creationId="{7E889046-DB22-4F12-B43D-6A8B26F341FA}"/>
          </ac:spMkLst>
        </pc:spChg>
        <pc:spChg chg="add mod">
          <ac:chgData name="Jacinta R" userId="9d41b5576cdd03a7" providerId="LiveId" clId="{DB6FCAE5-F56F-4CE4-A7FC-0869E0572188}" dt="2025-06-09T04:40:17.573" v="5662" actId="20577"/>
          <ac:spMkLst>
            <pc:docMk/>
            <pc:sldMk cId="537535193" sldId="311"/>
            <ac:spMk id="8" creationId="{8C8F5860-100F-AF85-8A00-AF439CA1B3D8}"/>
          </ac:spMkLst>
        </pc:spChg>
        <pc:spChg chg="add mod">
          <ac:chgData name="Jacinta R" userId="9d41b5576cdd03a7" providerId="LiveId" clId="{DB6FCAE5-F56F-4CE4-A7FC-0869E0572188}" dt="2025-06-09T05:30:41.939" v="6717" actId="14100"/>
          <ac:spMkLst>
            <pc:docMk/>
            <pc:sldMk cId="537535193" sldId="311"/>
            <ac:spMk id="10" creationId="{493CAD6C-84E2-0E9D-6F07-ABF119F18895}"/>
          </ac:spMkLst>
        </pc:spChg>
        <pc:spChg chg="add mod">
          <ac:chgData name="Jacinta R" userId="9d41b5576cdd03a7" providerId="LiveId" clId="{DB6FCAE5-F56F-4CE4-A7FC-0869E0572188}" dt="2025-06-09T05:36:16.539" v="6748" actId="1076"/>
          <ac:spMkLst>
            <pc:docMk/>
            <pc:sldMk cId="537535193" sldId="311"/>
            <ac:spMk id="13" creationId="{45A64FA9-13EC-8EEB-AA45-D97C39D27C0F}"/>
          </ac:spMkLst>
        </pc:spChg>
        <pc:picChg chg="add mod">
          <ac:chgData name="Jacinta R" userId="9d41b5576cdd03a7" providerId="LiveId" clId="{DB6FCAE5-F56F-4CE4-A7FC-0869E0572188}" dt="2025-06-09T05:35:44.172" v="6745" actId="1076"/>
          <ac:picMkLst>
            <pc:docMk/>
            <pc:sldMk cId="537535193" sldId="311"/>
            <ac:picMk id="12" creationId="{25142436-2C48-EFD5-B627-0094E0C8757B}"/>
          </ac:picMkLst>
        </pc:picChg>
        <pc:picChg chg="add mod">
          <ac:chgData name="Jacinta R" userId="9d41b5576cdd03a7" providerId="LiveId" clId="{DB6FCAE5-F56F-4CE4-A7FC-0869E0572188}" dt="2025-06-09T05:35:40.542" v="6744" actId="1076"/>
          <ac:picMkLst>
            <pc:docMk/>
            <pc:sldMk cId="537535193" sldId="311"/>
            <ac:picMk id="11267" creationId="{EA42FF11-C800-6EB3-0722-1A97B39B40CD}"/>
          </ac:picMkLst>
        </pc:picChg>
        <pc:picChg chg="add mod">
          <ac:chgData name="Jacinta R" userId="9d41b5576cdd03a7" providerId="LiveId" clId="{DB6FCAE5-F56F-4CE4-A7FC-0869E0572188}" dt="2025-06-09T05:30:22.060" v="6714" actId="1076"/>
          <ac:picMkLst>
            <pc:docMk/>
            <pc:sldMk cId="537535193" sldId="311"/>
            <ac:picMk id="11269" creationId="{425B4B0B-3CAB-C4BD-D94B-B666153C03FE}"/>
          </ac:picMkLst>
        </pc:picChg>
      </pc:sldChg>
      <pc:sldChg chg="delSp modSp new del mod">
        <pc:chgData name="Jacinta R" userId="9d41b5576cdd03a7" providerId="LiveId" clId="{DB6FCAE5-F56F-4CE4-A7FC-0869E0572188}" dt="2025-06-08T12:17:00.227" v="9" actId="47"/>
        <pc:sldMkLst>
          <pc:docMk/>
          <pc:sldMk cId="822532548" sldId="311"/>
        </pc:sldMkLst>
      </pc:sldChg>
      <pc:sldChg chg="addSp modSp new mod ord">
        <pc:chgData name="Jacinta R" userId="9d41b5576cdd03a7" providerId="LiveId" clId="{DB6FCAE5-F56F-4CE4-A7FC-0869E0572188}" dt="2025-06-09T05:35:09.930" v="6741" actId="1076"/>
        <pc:sldMkLst>
          <pc:docMk/>
          <pc:sldMk cId="543099888" sldId="312"/>
        </pc:sldMkLst>
        <pc:spChg chg="mod">
          <ac:chgData name="Jacinta R" userId="9d41b5576cdd03a7" providerId="LiveId" clId="{DB6FCAE5-F56F-4CE4-A7FC-0869E0572188}" dt="2025-06-09T04:40:57.633" v="5668" actId="20577"/>
          <ac:spMkLst>
            <pc:docMk/>
            <pc:sldMk cId="543099888" sldId="312"/>
            <ac:spMk id="2" creationId="{B6586E38-315A-738C-6FB8-277AE0296CC4}"/>
          </ac:spMkLst>
        </pc:spChg>
        <pc:spChg chg="add mod">
          <ac:chgData name="Jacinta R" userId="9d41b5576cdd03a7" providerId="LiveId" clId="{DB6FCAE5-F56F-4CE4-A7FC-0869E0572188}" dt="2025-06-09T05:35:09.930" v="6741" actId="1076"/>
          <ac:spMkLst>
            <pc:docMk/>
            <pc:sldMk cId="543099888" sldId="312"/>
            <ac:spMk id="6" creationId="{6E0F5A84-E3BF-A25A-AA1E-3FA1B5F20EE2}"/>
          </ac:spMkLst>
        </pc:spChg>
        <pc:picChg chg="add mod">
          <ac:chgData name="Jacinta R" userId="9d41b5576cdd03a7" providerId="LiveId" clId="{DB6FCAE5-F56F-4CE4-A7FC-0869E0572188}" dt="2025-06-09T05:34:49.994" v="6736" actId="1076"/>
          <ac:picMkLst>
            <pc:docMk/>
            <pc:sldMk cId="543099888" sldId="312"/>
            <ac:picMk id="4" creationId="{3B09FFA9-9AEE-AA5D-1B48-23822F478FA0}"/>
          </ac:picMkLst>
        </pc:picChg>
        <pc:picChg chg="add mod">
          <ac:chgData name="Jacinta R" userId="9d41b5576cdd03a7" providerId="LiveId" clId="{DB6FCAE5-F56F-4CE4-A7FC-0869E0572188}" dt="2025-06-09T02:29:50.086" v="2139" actId="1076"/>
          <ac:picMkLst>
            <pc:docMk/>
            <pc:sldMk cId="543099888" sldId="312"/>
            <ac:picMk id="1026" creationId="{E75709D4-F104-5A82-45F1-B1ED5F009911}"/>
          </ac:picMkLst>
        </pc:picChg>
        <pc:picChg chg="add mod">
          <ac:chgData name="Jacinta R" userId="9d41b5576cdd03a7" providerId="LiveId" clId="{DB6FCAE5-F56F-4CE4-A7FC-0869E0572188}" dt="2025-06-09T02:30:29.792" v="2144" actId="1076"/>
          <ac:picMkLst>
            <pc:docMk/>
            <pc:sldMk cId="543099888" sldId="312"/>
            <ac:picMk id="1028" creationId="{5F173C5F-2CAB-8B17-16A1-24BF162EE2A8}"/>
          </ac:picMkLst>
        </pc:picChg>
      </pc:sldChg>
      <pc:sldChg chg="new del">
        <pc:chgData name="Jacinta R" userId="9d41b5576cdd03a7" providerId="LiveId" clId="{DB6FCAE5-F56F-4CE4-A7FC-0869E0572188}" dt="2025-06-08T12:16:45.882" v="8" actId="47"/>
        <pc:sldMkLst>
          <pc:docMk/>
          <pc:sldMk cId="1861996727" sldId="312"/>
        </pc:sldMkLst>
      </pc:sldChg>
      <pc:sldChg chg="addSp delSp modSp new mod ord">
        <pc:chgData name="Jacinta R" userId="9d41b5576cdd03a7" providerId="LiveId" clId="{DB6FCAE5-F56F-4CE4-A7FC-0869E0572188}" dt="2025-06-09T05:29:40.248" v="6711" actId="14100"/>
        <pc:sldMkLst>
          <pc:docMk/>
          <pc:sldMk cId="2985249528" sldId="313"/>
        </pc:sldMkLst>
        <pc:spChg chg="mod">
          <ac:chgData name="Jacinta R" userId="9d41b5576cdd03a7" providerId="LiveId" clId="{DB6FCAE5-F56F-4CE4-A7FC-0869E0572188}" dt="2025-06-09T04:39:15.914" v="5650" actId="20577"/>
          <ac:spMkLst>
            <pc:docMk/>
            <pc:sldMk cId="2985249528" sldId="313"/>
            <ac:spMk id="2" creationId="{A14AFF50-434D-1EF0-061A-C504709118C1}"/>
          </ac:spMkLst>
        </pc:spChg>
        <pc:spChg chg="add mod">
          <ac:chgData name="Jacinta R" userId="9d41b5576cdd03a7" providerId="LiveId" clId="{DB6FCAE5-F56F-4CE4-A7FC-0869E0572188}" dt="2025-06-09T05:29:35.794" v="6710" actId="1076"/>
          <ac:spMkLst>
            <pc:docMk/>
            <pc:sldMk cId="2985249528" sldId="313"/>
            <ac:spMk id="14" creationId="{853B1693-6036-657C-1ADB-C51D4E130C2A}"/>
          </ac:spMkLst>
        </pc:spChg>
        <pc:spChg chg="add mod">
          <ac:chgData name="Jacinta R" userId="9d41b5576cdd03a7" providerId="LiveId" clId="{DB6FCAE5-F56F-4CE4-A7FC-0869E0572188}" dt="2025-06-09T05:27:13.335" v="6699" actId="1076"/>
          <ac:spMkLst>
            <pc:docMk/>
            <pc:sldMk cId="2985249528" sldId="313"/>
            <ac:spMk id="18" creationId="{0C8C966F-F545-DD80-93BC-51B127F98599}"/>
          </ac:spMkLst>
        </pc:spChg>
        <pc:spChg chg="add mod">
          <ac:chgData name="Jacinta R" userId="9d41b5576cdd03a7" providerId="LiveId" clId="{DB6FCAE5-F56F-4CE4-A7FC-0869E0572188}" dt="2025-06-09T05:29:40.248" v="6711" actId="14100"/>
          <ac:spMkLst>
            <pc:docMk/>
            <pc:sldMk cId="2985249528" sldId="313"/>
            <ac:spMk id="20" creationId="{2A25D2D8-96BD-12E8-141C-DA1090D5C051}"/>
          </ac:spMkLst>
        </pc:spChg>
        <pc:picChg chg="add mod">
          <ac:chgData name="Jacinta R" userId="9d41b5576cdd03a7" providerId="LiveId" clId="{DB6FCAE5-F56F-4CE4-A7FC-0869E0572188}" dt="2025-06-09T05:27:14.740" v="6700" actId="1076"/>
          <ac:picMkLst>
            <pc:docMk/>
            <pc:sldMk cId="2985249528" sldId="313"/>
            <ac:picMk id="8" creationId="{54458D81-8FBD-4EDC-B3AC-B907F2BC75A9}"/>
          </ac:picMkLst>
        </pc:picChg>
        <pc:picChg chg="add mod">
          <ac:chgData name="Jacinta R" userId="9d41b5576cdd03a7" providerId="LiveId" clId="{DB6FCAE5-F56F-4CE4-A7FC-0869E0572188}" dt="2025-06-09T05:24:49.800" v="6681" actId="1076"/>
          <ac:picMkLst>
            <pc:docMk/>
            <pc:sldMk cId="2985249528" sldId="313"/>
            <ac:picMk id="10" creationId="{8AB4D063-E6B9-1A8F-FAFC-3E71C1DAA94F}"/>
          </ac:picMkLst>
        </pc:picChg>
        <pc:picChg chg="add mod">
          <ac:chgData name="Jacinta R" userId="9d41b5576cdd03a7" providerId="LiveId" clId="{DB6FCAE5-F56F-4CE4-A7FC-0869E0572188}" dt="2025-06-09T05:24:52.854" v="6682" actId="1076"/>
          <ac:picMkLst>
            <pc:docMk/>
            <pc:sldMk cId="2985249528" sldId="313"/>
            <ac:picMk id="2052" creationId="{26EE18D1-6119-01AE-4D33-D6E1BFEAC38F}"/>
          </ac:picMkLst>
        </pc:picChg>
        <pc:picChg chg="add mod">
          <ac:chgData name="Jacinta R" userId="9d41b5576cdd03a7" providerId="LiveId" clId="{DB6FCAE5-F56F-4CE4-A7FC-0869E0572188}" dt="2025-06-09T05:24:55.828" v="6683" actId="1076"/>
          <ac:picMkLst>
            <pc:docMk/>
            <pc:sldMk cId="2985249528" sldId="313"/>
            <ac:picMk id="2054" creationId="{7B17B6B6-4B0E-76E3-B6B3-077ECC9CD840}"/>
          </ac:picMkLst>
        </pc:picChg>
      </pc:sldChg>
      <pc:sldChg chg="delSp modSp add mod">
        <pc:chgData name="Jacinta R" userId="9d41b5576cdd03a7" providerId="LiveId" clId="{DB6FCAE5-F56F-4CE4-A7FC-0869E0572188}" dt="2025-06-11T15:13:56.462" v="7769" actId="1076"/>
        <pc:sldMkLst>
          <pc:docMk/>
          <pc:sldMk cId="2049736658" sldId="314"/>
        </pc:sldMkLst>
        <pc:spChg chg="mod">
          <ac:chgData name="Jacinta R" userId="9d41b5576cdd03a7" providerId="LiveId" clId="{DB6FCAE5-F56F-4CE4-A7FC-0869E0572188}" dt="2025-06-11T15:13:56.462" v="7769" actId="1076"/>
          <ac:spMkLst>
            <pc:docMk/>
            <pc:sldMk cId="2049736658" sldId="314"/>
            <ac:spMk id="525" creationId="{C81AEE39-5A5D-7A57-51EE-0C3B5F04A56D}"/>
          </ac:spMkLst>
        </pc:spChg>
        <pc:graphicFrameChg chg="mod modGraphic">
          <ac:chgData name="Jacinta R" userId="9d41b5576cdd03a7" providerId="LiveId" clId="{DB6FCAE5-F56F-4CE4-A7FC-0869E0572188}" dt="2025-06-11T15:13:50.354" v="7768" actId="1076"/>
          <ac:graphicFrameMkLst>
            <pc:docMk/>
            <pc:sldMk cId="2049736658" sldId="314"/>
            <ac:graphicFrameMk id="526" creationId="{D6CB3EA1-4B38-B445-7153-1AA1FC6B5D23}"/>
          </ac:graphicFrameMkLst>
        </pc:graphicFrameChg>
      </pc:sldChg>
      <pc:sldChg chg="addSp delSp modSp add mod">
        <pc:chgData name="Jacinta R" userId="9d41b5576cdd03a7" providerId="LiveId" clId="{DB6FCAE5-F56F-4CE4-A7FC-0869E0572188}" dt="2025-06-11T15:14:33.409" v="7775" actId="1076"/>
        <pc:sldMkLst>
          <pc:docMk/>
          <pc:sldMk cId="3094648694" sldId="315"/>
        </pc:sldMkLst>
        <pc:spChg chg="mod">
          <ac:chgData name="Jacinta R" userId="9d41b5576cdd03a7" providerId="LiveId" clId="{DB6FCAE5-F56F-4CE4-A7FC-0869E0572188}" dt="2025-06-11T15:14:26.952" v="7774" actId="1076"/>
          <ac:spMkLst>
            <pc:docMk/>
            <pc:sldMk cId="3094648694" sldId="315"/>
            <ac:spMk id="525" creationId="{7DCCC52B-03F4-5F7F-BA2E-C39ECBDAF6A2}"/>
          </ac:spMkLst>
        </pc:spChg>
        <pc:graphicFrameChg chg="add mod modGraphic">
          <ac:chgData name="Jacinta R" userId="9d41b5576cdd03a7" providerId="LiveId" clId="{DB6FCAE5-F56F-4CE4-A7FC-0869E0572188}" dt="2025-06-11T15:14:33.409" v="7775" actId="1076"/>
          <ac:graphicFrameMkLst>
            <pc:docMk/>
            <pc:sldMk cId="3094648694" sldId="315"/>
            <ac:graphicFrameMk id="2" creationId="{6140269A-31C4-7C56-147E-11C57F70F0D7}"/>
          </ac:graphicFrameMkLst>
        </pc:graphicFrameChg>
        <pc:graphicFrameChg chg="del mod modGraphic">
          <ac:chgData name="Jacinta R" userId="9d41b5576cdd03a7" providerId="LiveId" clId="{DB6FCAE5-F56F-4CE4-A7FC-0869E0572188}" dt="2025-06-11T15:12:46.846" v="7755" actId="478"/>
          <ac:graphicFrameMkLst>
            <pc:docMk/>
            <pc:sldMk cId="3094648694" sldId="315"/>
            <ac:graphicFrameMk id="526" creationId="{6C8EC2C3-CF31-E7B5-1E1A-65D19CA7F581}"/>
          </ac:graphicFrameMkLst>
        </pc:graphicFrameChg>
      </pc:sldChg>
      <pc:sldChg chg="modSp add mod">
        <pc:chgData name="Jacinta R" userId="9d41b5576cdd03a7" providerId="LiveId" clId="{DB6FCAE5-F56F-4CE4-A7FC-0869E0572188}" dt="2025-06-09T05:39:36.830" v="6768" actId="20577"/>
        <pc:sldMkLst>
          <pc:docMk/>
          <pc:sldMk cId="471179088" sldId="316"/>
        </pc:sldMkLst>
        <pc:spChg chg="mod">
          <ac:chgData name="Jacinta R" userId="9d41b5576cdd03a7" providerId="LiveId" clId="{DB6FCAE5-F56F-4CE4-A7FC-0869E0572188}" dt="2025-06-09T05:39:36.830" v="6768" actId="20577"/>
          <ac:spMkLst>
            <pc:docMk/>
            <pc:sldMk cId="471179088" sldId="316"/>
            <ac:spMk id="359" creationId="{7D86EE91-E6F4-3C75-83CB-A4D833D18E86}"/>
          </ac:spMkLst>
        </pc:spChg>
        <pc:spChg chg="mod">
          <ac:chgData name="Jacinta R" userId="9d41b5576cdd03a7" providerId="LiveId" clId="{DB6FCAE5-F56F-4CE4-A7FC-0869E0572188}" dt="2025-06-09T05:01:45.743" v="6491" actId="255"/>
          <ac:spMkLst>
            <pc:docMk/>
            <pc:sldMk cId="471179088" sldId="316"/>
            <ac:spMk id="360" creationId="{1F42EF6C-42E3-6E11-012D-E6FBE8088BCF}"/>
          </ac:spMkLst>
        </pc:spChg>
      </pc:sldChg>
      <pc:sldChg chg="addSp delSp modSp add mod ord modAnim">
        <pc:chgData name="Jacinta R" userId="9d41b5576cdd03a7" providerId="LiveId" clId="{DB6FCAE5-F56F-4CE4-A7FC-0869E0572188}" dt="2025-06-09T08:58:42.281" v="7491" actId="1076"/>
        <pc:sldMkLst>
          <pc:docMk/>
          <pc:sldMk cId="2681680478" sldId="317"/>
        </pc:sldMkLst>
        <pc:spChg chg="mod">
          <ac:chgData name="Jacinta R" userId="9d41b5576cdd03a7" providerId="LiveId" clId="{DB6FCAE5-F56F-4CE4-A7FC-0869E0572188}" dt="2025-06-09T04:39:53.212" v="5658" actId="20577"/>
          <ac:spMkLst>
            <pc:docMk/>
            <pc:sldMk cId="2681680478" sldId="317"/>
            <ac:spMk id="2" creationId="{8BC4F27E-83C9-A08C-6A83-4859A46CDD1D}"/>
          </ac:spMkLst>
        </pc:spChg>
        <pc:spChg chg="add mod">
          <ac:chgData name="Jacinta R" userId="9d41b5576cdd03a7" providerId="LiveId" clId="{DB6FCAE5-F56F-4CE4-A7FC-0869E0572188}" dt="2025-06-09T08:57:49.619" v="7479" actId="14100"/>
          <ac:spMkLst>
            <pc:docMk/>
            <pc:sldMk cId="2681680478" sldId="317"/>
            <ac:spMk id="7" creationId="{9A908954-72AB-B020-47C3-FD44359CBA1C}"/>
          </ac:spMkLst>
        </pc:spChg>
        <pc:spChg chg="add mod">
          <ac:chgData name="Jacinta R" userId="9d41b5576cdd03a7" providerId="LiveId" clId="{DB6FCAE5-F56F-4CE4-A7FC-0869E0572188}" dt="2025-06-09T08:58:42.281" v="7491" actId="1076"/>
          <ac:spMkLst>
            <pc:docMk/>
            <pc:sldMk cId="2681680478" sldId="317"/>
            <ac:spMk id="13" creationId="{9884CFD3-6538-AA33-2474-D29AE3B42F6B}"/>
          </ac:spMkLst>
        </pc:spChg>
        <pc:picChg chg="add mod">
          <ac:chgData name="Jacinta R" userId="9d41b5576cdd03a7" providerId="LiveId" clId="{DB6FCAE5-F56F-4CE4-A7FC-0869E0572188}" dt="2025-06-09T08:57:43.306" v="7477" actId="1076"/>
          <ac:picMkLst>
            <pc:docMk/>
            <pc:sldMk cId="2681680478" sldId="317"/>
            <ac:picMk id="4" creationId="{39BEE64B-28B9-9822-8C8F-19B26F9B99E0}"/>
          </ac:picMkLst>
        </pc:picChg>
        <pc:picChg chg="add mod">
          <ac:chgData name="Jacinta R" userId="9d41b5576cdd03a7" providerId="LiveId" clId="{DB6FCAE5-F56F-4CE4-A7FC-0869E0572188}" dt="2025-06-09T08:57:51.915" v="7480" actId="1076"/>
          <ac:picMkLst>
            <pc:docMk/>
            <pc:sldMk cId="2681680478" sldId="317"/>
            <ac:picMk id="10" creationId="{75A9E15F-B129-E468-FBC6-520D13A12FF6}"/>
          </ac:picMkLst>
        </pc:picChg>
        <pc:picChg chg="add mod">
          <ac:chgData name="Jacinta R" userId="9d41b5576cdd03a7" providerId="LiveId" clId="{DB6FCAE5-F56F-4CE4-A7FC-0869E0572188}" dt="2025-06-09T08:58:24.785" v="7488" actId="1076"/>
          <ac:picMkLst>
            <pc:docMk/>
            <pc:sldMk cId="2681680478" sldId="317"/>
            <ac:picMk id="11" creationId="{B5C330AC-EC00-DE4E-0C38-CDF658004A94}"/>
          </ac:picMkLst>
        </pc:picChg>
      </pc:sldChg>
      <pc:sldChg chg="delSp modSp add del mod ord">
        <pc:chgData name="Jacinta R" userId="9d41b5576cdd03a7" providerId="LiveId" clId="{DB6FCAE5-F56F-4CE4-A7FC-0869E0572188}" dt="2025-06-09T04:41:21.533" v="5673" actId="47"/>
        <pc:sldMkLst>
          <pc:docMk/>
          <pc:sldMk cId="1973665785" sldId="318"/>
        </pc:sldMkLst>
      </pc:sldChg>
      <pc:sldChg chg="addSp delSp modSp add mod">
        <pc:chgData name="Jacinta R" userId="9d41b5576cdd03a7" providerId="LiveId" clId="{DB6FCAE5-F56F-4CE4-A7FC-0869E0572188}" dt="2025-06-12T12:01:00.505" v="7784" actId="1076"/>
        <pc:sldMkLst>
          <pc:docMk/>
          <pc:sldMk cId="2693206198" sldId="319"/>
        </pc:sldMkLst>
        <pc:spChg chg="mod">
          <ac:chgData name="Jacinta R" userId="9d41b5576cdd03a7" providerId="LiveId" clId="{DB6FCAE5-F56F-4CE4-A7FC-0869E0572188}" dt="2025-06-09T04:01:50.382" v="4426" actId="20577"/>
          <ac:spMkLst>
            <pc:docMk/>
            <pc:sldMk cId="2693206198" sldId="319"/>
            <ac:spMk id="8" creationId="{970A0BD4-AAAE-CE29-9E1D-67CB8680BDBD}"/>
          </ac:spMkLst>
        </pc:spChg>
        <pc:picChg chg="add mod">
          <ac:chgData name="Jacinta R" userId="9d41b5576cdd03a7" providerId="LiveId" clId="{DB6FCAE5-F56F-4CE4-A7FC-0869E0572188}" dt="2025-06-12T12:01:00.505" v="7784" actId="1076"/>
          <ac:picMkLst>
            <pc:docMk/>
            <pc:sldMk cId="2693206198" sldId="319"/>
            <ac:picMk id="8194" creationId="{69256517-BEF3-5780-A2BB-1343C913EE83}"/>
          </ac:picMkLst>
        </pc:picChg>
        <pc:picChg chg="add mod">
          <ac:chgData name="Jacinta R" userId="9d41b5576cdd03a7" providerId="LiveId" clId="{DB6FCAE5-F56F-4CE4-A7FC-0869E0572188}" dt="2025-06-09T04:42:40.197" v="5683" actId="1076"/>
          <ac:picMkLst>
            <pc:docMk/>
            <pc:sldMk cId="2693206198" sldId="319"/>
            <ac:picMk id="8196" creationId="{FE47ADCF-B110-F48A-4E19-D3E57017C40E}"/>
          </ac:picMkLst>
        </pc:picChg>
        <pc:picChg chg="add mod">
          <ac:chgData name="Jacinta R" userId="9d41b5576cdd03a7" providerId="LiveId" clId="{DB6FCAE5-F56F-4CE4-A7FC-0869E0572188}" dt="2025-06-12T12:00:58.841" v="7783" actId="1076"/>
          <ac:picMkLst>
            <pc:docMk/>
            <pc:sldMk cId="2693206198" sldId="319"/>
            <ac:picMk id="8200" creationId="{3E361B5E-CC1E-8FCF-085F-E0A5C79F5D0B}"/>
          </ac:picMkLst>
        </pc:picChg>
      </pc:sldChg>
      <pc:sldChg chg="addSp delSp modSp add del mod">
        <pc:chgData name="Jacinta R" userId="9d41b5576cdd03a7" providerId="LiveId" clId="{DB6FCAE5-F56F-4CE4-A7FC-0869E0572188}" dt="2025-06-09T04:08:18.192" v="4433" actId="47"/>
        <pc:sldMkLst>
          <pc:docMk/>
          <pc:sldMk cId="1418242125" sldId="320"/>
        </pc:sldMkLst>
      </pc:sldChg>
      <pc:sldChg chg="addSp delSp modSp add del mod">
        <pc:chgData name="Jacinta R" userId="9d41b5576cdd03a7" providerId="LiveId" clId="{DB6FCAE5-F56F-4CE4-A7FC-0869E0572188}" dt="2025-06-11T15:16:57.314" v="7778" actId="47"/>
        <pc:sldMkLst>
          <pc:docMk/>
          <pc:sldMk cId="1792330327" sldId="320"/>
        </pc:sldMkLst>
      </pc:sldChg>
      <pc:sldChg chg="addSp modSp add mod">
        <pc:chgData name="Jacinta R" userId="9d41b5576cdd03a7" providerId="LiveId" clId="{DB6FCAE5-F56F-4CE4-A7FC-0869E0572188}" dt="2025-06-11T15:16:54.074" v="7777" actId="20577"/>
        <pc:sldMkLst>
          <pc:docMk/>
          <pc:sldMk cId="1151888612" sldId="321"/>
        </pc:sldMkLst>
        <pc:spChg chg="mod">
          <ac:chgData name="Jacinta R" userId="9d41b5576cdd03a7" providerId="LiveId" clId="{DB6FCAE5-F56F-4CE4-A7FC-0869E0572188}" dt="2025-06-11T15:16:54.074" v="7777" actId="20577"/>
          <ac:spMkLst>
            <pc:docMk/>
            <pc:sldMk cId="1151888612" sldId="321"/>
            <ac:spMk id="2" creationId="{4AA7EB87-2C65-2170-462C-DEEFD2C99A63}"/>
          </ac:spMkLst>
        </pc:spChg>
        <pc:picChg chg="add mod">
          <ac:chgData name="Jacinta R" userId="9d41b5576cdd03a7" providerId="LiveId" clId="{DB6FCAE5-F56F-4CE4-A7FC-0869E0572188}" dt="2025-06-09T04:46:04.236" v="5703" actId="1076"/>
          <ac:picMkLst>
            <pc:docMk/>
            <pc:sldMk cId="1151888612" sldId="321"/>
            <ac:picMk id="6146" creationId="{69A87750-1500-E060-538A-E88B0F72863F}"/>
          </ac:picMkLst>
        </pc:picChg>
        <pc:picChg chg="add mod">
          <ac:chgData name="Jacinta R" userId="9d41b5576cdd03a7" providerId="LiveId" clId="{DB6FCAE5-F56F-4CE4-A7FC-0869E0572188}" dt="2025-06-09T04:48:18.356" v="5716" actId="14100"/>
          <ac:picMkLst>
            <pc:docMk/>
            <pc:sldMk cId="1151888612" sldId="321"/>
            <ac:picMk id="6148" creationId="{C37FF798-9232-E2E8-34DC-3681D7752A80}"/>
          </ac:picMkLst>
        </pc:picChg>
      </pc:sldChg>
      <pc:sldChg chg="addSp delSp modSp add mod">
        <pc:chgData name="Jacinta R" userId="9d41b5576cdd03a7" providerId="LiveId" clId="{DB6FCAE5-F56F-4CE4-A7FC-0869E0572188}" dt="2025-06-11T15:17:01.080" v="7780" actId="20577"/>
        <pc:sldMkLst>
          <pc:docMk/>
          <pc:sldMk cId="3194901277" sldId="322"/>
        </pc:sldMkLst>
        <pc:spChg chg="mod">
          <ac:chgData name="Jacinta R" userId="9d41b5576cdd03a7" providerId="LiveId" clId="{DB6FCAE5-F56F-4CE4-A7FC-0869E0572188}" dt="2025-06-09T05:37:53.082" v="6754" actId="14100"/>
          <ac:spMkLst>
            <pc:docMk/>
            <pc:sldMk cId="3194901277" sldId="322"/>
            <ac:spMk id="5" creationId="{D7427B47-7E90-92B8-4FA6-98BAE46660C6}"/>
          </ac:spMkLst>
        </pc:spChg>
        <pc:spChg chg="add mod">
          <ac:chgData name="Jacinta R" userId="9d41b5576cdd03a7" providerId="LiveId" clId="{DB6FCAE5-F56F-4CE4-A7FC-0869E0572188}" dt="2025-06-09T05:38:13.942" v="6762" actId="14100"/>
          <ac:spMkLst>
            <pc:docMk/>
            <pc:sldMk cId="3194901277" sldId="322"/>
            <ac:spMk id="6" creationId="{9ACA53C6-9D70-BD2F-0FD7-24713A6574C0}"/>
          </ac:spMkLst>
        </pc:spChg>
        <pc:spChg chg="mod">
          <ac:chgData name="Jacinta R" userId="9d41b5576cdd03a7" providerId="LiveId" clId="{DB6FCAE5-F56F-4CE4-A7FC-0869E0572188}" dt="2025-06-11T15:17:01.080" v="7780" actId="20577"/>
          <ac:spMkLst>
            <pc:docMk/>
            <pc:sldMk cId="3194901277" sldId="322"/>
            <ac:spMk id="8" creationId="{23BFC027-BB17-530E-16B5-411E6BFAFEA2}"/>
          </ac:spMkLst>
        </pc:spChg>
        <pc:picChg chg="add mod">
          <ac:chgData name="Jacinta R" userId="9d41b5576cdd03a7" providerId="LiveId" clId="{DB6FCAE5-F56F-4CE4-A7FC-0869E0572188}" dt="2025-06-09T05:37:49.621" v="6753" actId="1076"/>
          <ac:picMkLst>
            <pc:docMk/>
            <pc:sldMk cId="3194901277" sldId="322"/>
            <ac:picMk id="3" creationId="{775B484D-9055-5F70-D0EB-A9326E92CCE9}"/>
          </ac:picMkLst>
        </pc:picChg>
        <pc:picChg chg="add mod">
          <ac:chgData name="Jacinta R" userId="9d41b5576cdd03a7" providerId="LiveId" clId="{DB6FCAE5-F56F-4CE4-A7FC-0869E0572188}" dt="2025-06-09T05:37:57.074" v="6756" actId="1076"/>
          <ac:picMkLst>
            <pc:docMk/>
            <pc:sldMk cId="3194901277" sldId="322"/>
            <ac:picMk id="9" creationId="{681AA588-6D88-EE79-8216-AC2E9CD61FFB}"/>
          </ac:picMkLst>
        </pc:picChg>
        <pc:picChg chg="add mod">
          <ac:chgData name="Jacinta R" userId="9d41b5576cdd03a7" providerId="LiveId" clId="{DB6FCAE5-F56F-4CE4-A7FC-0869E0572188}" dt="2025-06-09T05:37:43.159" v="6751" actId="1076"/>
          <ac:picMkLst>
            <pc:docMk/>
            <pc:sldMk cId="3194901277" sldId="322"/>
            <ac:picMk id="5124" creationId="{634BF4D6-E06B-EFCF-24C4-DFE17F390D3C}"/>
          </ac:picMkLst>
        </pc:picChg>
        <pc:picChg chg="add mod">
          <ac:chgData name="Jacinta R" userId="9d41b5576cdd03a7" providerId="LiveId" clId="{DB6FCAE5-F56F-4CE4-A7FC-0869E0572188}" dt="2025-06-09T05:38:09.684" v="6761" actId="1076"/>
          <ac:picMkLst>
            <pc:docMk/>
            <pc:sldMk cId="3194901277" sldId="322"/>
            <ac:picMk id="5126" creationId="{801FC52E-7C41-056C-254B-32BF5010404E}"/>
          </ac:picMkLst>
        </pc:picChg>
        <pc:picChg chg="add mod">
          <ac:chgData name="Jacinta R" userId="9d41b5576cdd03a7" providerId="LiveId" clId="{DB6FCAE5-F56F-4CE4-A7FC-0869E0572188}" dt="2025-06-09T05:38:07.550" v="6760" actId="1076"/>
          <ac:picMkLst>
            <pc:docMk/>
            <pc:sldMk cId="3194901277" sldId="322"/>
            <ac:picMk id="5128" creationId="{D9F82BF5-5800-D1F9-F8BE-FBACB4CE37BB}"/>
          </ac:picMkLst>
        </pc:picChg>
      </pc:sldChg>
      <pc:sldChg chg="delSp modSp add mod">
        <pc:chgData name="Jacinta R" userId="9d41b5576cdd03a7" providerId="LiveId" clId="{DB6FCAE5-F56F-4CE4-A7FC-0869E0572188}" dt="2025-06-09T08:53:20.660" v="7455" actId="1076"/>
        <pc:sldMkLst>
          <pc:docMk/>
          <pc:sldMk cId="3431218041" sldId="323"/>
        </pc:sldMkLst>
        <pc:spChg chg="mod">
          <ac:chgData name="Jacinta R" userId="9d41b5576cdd03a7" providerId="LiveId" clId="{DB6FCAE5-F56F-4CE4-A7FC-0869E0572188}" dt="2025-06-09T04:10:18.491" v="4554" actId="20577"/>
          <ac:spMkLst>
            <pc:docMk/>
            <pc:sldMk cId="3431218041" sldId="323"/>
            <ac:spMk id="312" creationId="{A0A87A68-7BDA-CBE9-2E08-21B3CCA38C88}"/>
          </ac:spMkLst>
        </pc:spChg>
        <pc:graphicFrameChg chg="mod modGraphic">
          <ac:chgData name="Jacinta R" userId="9d41b5576cdd03a7" providerId="LiveId" clId="{DB6FCAE5-F56F-4CE4-A7FC-0869E0572188}" dt="2025-06-09T08:53:20.660" v="7455" actId="1076"/>
          <ac:graphicFrameMkLst>
            <pc:docMk/>
            <pc:sldMk cId="3431218041" sldId="323"/>
            <ac:graphicFrameMk id="317" creationId="{9B575374-0B8C-FC5F-E7AB-952F377B31E4}"/>
          </ac:graphicFrameMkLst>
        </pc:graphicFrameChg>
      </pc:sldChg>
      <pc:sldChg chg="addSp modSp new mod">
        <pc:chgData name="Jacinta R" userId="9d41b5576cdd03a7" providerId="LiveId" clId="{DB6FCAE5-F56F-4CE4-A7FC-0869E0572188}" dt="2025-06-09T05:23:16.671" v="6665" actId="1076"/>
        <pc:sldMkLst>
          <pc:docMk/>
          <pc:sldMk cId="1453378625" sldId="324"/>
        </pc:sldMkLst>
        <pc:spChg chg="mod">
          <ac:chgData name="Jacinta R" userId="9d41b5576cdd03a7" providerId="LiveId" clId="{DB6FCAE5-F56F-4CE4-A7FC-0869E0572188}" dt="2025-06-09T04:39:45.013" v="5654" actId="255"/>
          <ac:spMkLst>
            <pc:docMk/>
            <pc:sldMk cId="1453378625" sldId="324"/>
            <ac:spMk id="2" creationId="{8EBB2209-7176-12D0-6B9F-5DDD24BAFE59}"/>
          </ac:spMkLst>
        </pc:spChg>
        <pc:spChg chg="add mod">
          <ac:chgData name="Jacinta R" userId="9d41b5576cdd03a7" providerId="LiveId" clId="{DB6FCAE5-F56F-4CE4-A7FC-0869E0572188}" dt="2025-06-09T05:22:13.931" v="6660" actId="1076"/>
          <ac:spMkLst>
            <pc:docMk/>
            <pc:sldMk cId="1453378625" sldId="324"/>
            <ac:spMk id="4" creationId="{5CCC8FBF-A4E2-A18A-6161-D7F92173CABC}"/>
          </ac:spMkLst>
        </pc:spChg>
        <pc:picChg chg="add mod">
          <ac:chgData name="Jacinta R" userId="9d41b5576cdd03a7" providerId="LiveId" clId="{DB6FCAE5-F56F-4CE4-A7FC-0869E0572188}" dt="2025-06-09T05:22:16.698" v="6661" actId="1076"/>
          <ac:picMkLst>
            <pc:docMk/>
            <pc:sldMk cId="1453378625" sldId="324"/>
            <ac:picMk id="6" creationId="{6CB4F9CE-4B3E-CF90-78E4-C87A134666AD}"/>
          </ac:picMkLst>
        </pc:picChg>
        <pc:picChg chg="add mod">
          <ac:chgData name="Jacinta R" userId="9d41b5576cdd03a7" providerId="LiveId" clId="{DB6FCAE5-F56F-4CE4-A7FC-0869E0572188}" dt="2025-06-09T05:22:08.034" v="6658" actId="1076"/>
          <ac:picMkLst>
            <pc:docMk/>
            <pc:sldMk cId="1453378625" sldId="324"/>
            <ac:picMk id="8" creationId="{6B95E2E1-892F-1F3D-357A-EDCBA5FE0222}"/>
          </ac:picMkLst>
        </pc:picChg>
        <pc:picChg chg="add mod">
          <ac:chgData name="Jacinta R" userId="9d41b5576cdd03a7" providerId="LiveId" clId="{DB6FCAE5-F56F-4CE4-A7FC-0869E0572188}" dt="2025-06-09T05:22:19.716" v="6662" actId="1076"/>
          <ac:picMkLst>
            <pc:docMk/>
            <pc:sldMk cId="1453378625" sldId="324"/>
            <ac:picMk id="13314" creationId="{F1BBCB93-1EBC-2D55-89AB-055575DD7CDF}"/>
          </ac:picMkLst>
        </pc:picChg>
        <pc:picChg chg="add mod">
          <ac:chgData name="Jacinta R" userId="9d41b5576cdd03a7" providerId="LiveId" clId="{DB6FCAE5-F56F-4CE4-A7FC-0869E0572188}" dt="2025-06-09T05:23:16.671" v="6665" actId="1076"/>
          <ac:picMkLst>
            <pc:docMk/>
            <pc:sldMk cId="1453378625" sldId="324"/>
            <ac:picMk id="13316" creationId="{E6017CCF-A71A-DE2C-F21D-E88B5A3881D2}"/>
          </ac:picMkLst>
        </pc:picChg>
      </pc:sldChg>
      <pc:sldChg chg="addSp delSp modSp new mod">
        <pc:chgData name="Jacinta R" userId="9d41b5576cdd03a7" providerId="LiveId" clId="{DB6FCAE5-F56F-4CE4-A7FC-0869E0572188}" dt="2025-06-09T05:12:00.218" v="6615" actId="1076"/>
        <pc:sldMkLst>
          <pc:docMk/>
          <pc:sldMk cId="2735194348" sldId="325"/>
        </pc:sldMkLst>
        <pc:spChg chg="mod">
          <ac:chgData name="Jacinta R" userId="9d41b5576cdd03a7" providerId="LiveId" clId="{DB6FCAE5-F56F-4CE4-A7FC-0869E0572188}" dt="2025-06-09T05:03:15.141" v="6555" actId="14100"/>
          <ac:spMkLst>
            <pc:docMk/>
            <pc:sldMk cId="2735194348" sldId="325"/>
            <ac:spMk id="2" creationId="{77BF4C2F-221B-DC7A-9E78-4CBB1A945A8C}"/>
          </ac:spMkLst>
        </pc:spChg>
        <pc:spChg chg="add mod">
          <ac:chgData name="Jacinta R" userId="9d41b5576cdd03a7" providerId="LiveId" clId="{DB6FCAE5-F56F-4CE4-A7FC-0869E0572188}" dt="2025-06-09T05:11:57.272" v="6614" actId="14100"/>
          <ac:spMkLst>
            <pc:docMk/>
            <pc:sldMk cId="2735194348" sldId="325"/>
            <ac:spMk id="6" creationId="{DA50DBE1-0075-EFB6-1014-A465A5BE2B15}"/>
          </ac:spMkLst>
        </pc:spChg>
        <pc:spChg chg="add mod">
          <ac:chgData name="Jacinta R" userId="9d41b5576cdd03a7" providerId="LiveId" clId="{DB6FCAE5-F56F-4CE4-A7FC-0869E0572188}" dt="2025-06-09T05:12:00.218" v="6615" actId="1076"/>
          <ac:spMkLst>
            <pc:docMk/>
            <pc:sldMk cId="2735194348" sldId="325"/>
            <ac:spMk id="10" creationId="{06ECE5ED-9377-9E63-F160-B7145B9865D0}"/>
          </ac:spMkLst>
        </pc:spChg>
        <pc:spChg chg="add mod">
          <ac:chgData name="Jacinta R" userId="9d41b5576cdd03a7" providerId="LiveId" clId="{DB6FCAE5-F56F-4CE4-A7FC-0869E0572188}" dt="2025-06-09T05:09:39.278" v="6599" actId="1076"/>
          <ac:spMkLst>
            <pc:docMk/>
            <pc:sldMk cId="2735194348" sldId="325"/>
            <ac:spMk id="12" creationId="{1EC93DB7-0E60-F667-F24E-F2E8880FA27A}"/>
          </ac:spMkLst>
        </pc:spChg>
        <pc:picChg chg="add mod">
          <ac:chgData name="Jacinta R" userId="9d41b5576cdd03a7" providerId="LiveId" clId="{DB6FCAE5-F56F-4CE4-A7FC-0869E0572188}" dt="2025-06-09T05:05:38.934" v="6569" actId="1076"/>
          <ac:picMkLst>
            <pc:docMk/>
            <pc:sldMk cId="2735194348" sldId="325"/>
            <ac:picMk id="12290" creationId="{58E59284-B8DB-9BAD-934F-0F971FCD3F3D}"/>
          </ac:picMkLst>
        </pc:picChg>
        <pc:picChg chg="add mod">
          <ac:chgData name="Jacinta R" userId="9d41b5576cdd03a7" providerId="LiveId" clId="{DB6FCAE5-F56F-4CE4-A7FC-0869E0572188}" dt="2025-06-09T05:10:07.467" v="6603" actId="1076"/>
          <ac:picMkLst>
            <pc:docMk/>
            <pc:sldMk cId="2735194348" sldId="325"/>
            <ac:picMk id="12292" creationId="{FD45ABAA-2318-E125-873F-D5E60B880F6D}"/>
          </ac:picMkLst>
        </pc:picChg>
        <pc:picChg chg="add mod">
          <ac:chgData name="Jacinta R" userId="9d41b5576cdd03a7" providerId="LiveId" clId="{DB6FCAE5-F56F-4CE4-A7FC-0869E0572188}" dt="2025-06-09T05:09:41.392" v="6600" actId="1076"/>
          <ac:picMkLst>
            <pc:docMk/>
            <pc:sldMk cId="2735194348" sldId="325"/>
            <ac:picMk id="12294" creationId="{BA563863-8A8F-6853-84AA-A58928C357F8}"/>
          </ac:picMkLst>
        </pc:picChg>
        <pc:picChg chg="add mod">
          <ac:chgData name="Jacinta R" userId="9d41b5576cdd03a7" providerId="LiveId" clId="{DB6FCAE5-F56F-4CE4-A7FC-0869E0572188}" dt="2025-06-09T05:10:16.296" v="6607" actId="1076"/>
          <ac:picMkLst>
            <pc:docMk/>
            <pc:sldMk cId="2735194348" sldId="325"/>
            <ac:picMk id="12296" creationId="{966BE0EE-F68F-BB3A-2235-AE2CEFC09D27}"/>
          </ac:picMkLst>
        </pc:picChg>
        <pc:picChg chg="add mod">
          <ac:chgData name="Jacinta R" userId="9d41b5576cdd03a7" providerId="LiveId" clId="{DB6FCAE5-F56F-4CE4-A7FC-0869E0572188}" dt="2025-06-09T05:11:43.685" v="6610" actId="1076"/>
          <ac:picMkLst>
            <pc:docMk/>
            <pc:sldMk cId="2735194348" sldId="325"/>
            <ac:picMk id="12298" creationId="{5B25C742-B79D-2B6E-2FBF-B509AA9F09A1}"/>
          </ac:picMkLst>
        </pc:picChg>
      </pc:sldChg>
      <pc:sldChg chg="addSp delSp modSp new mod">
        <pc:chgData name="Jacinta R" userId="9d41b5576cdd03a7" providerId="LiveId" clId="{DB6FCAE5-F56F-4CE4-A7FC-0869E0572188}" dt="2025-06-09T05:43:15.195" v="6844" actId="1076"/>
        <pc:sldMkLst>
          <pc:docMk/>
          <pc:sldMk cId="551506508" sldId="326"/>
        </pc:sldMkLst>
        <pc:spChg chg="add mod">
          <ac:chgData name="Jacinta R" userId="9d41b5576cdd03a7" providerId="LiveId" clId="{DB6FCAE5-F56F-4CE4-A7FC-0869E0572188}" dt="2025-06-09T05:40:13.960" v="6818" actId="14100"/>
          <ac:spMkLst>
            <pc:docMk/>
            <pc:sldMk cId="551506508" sldId="326"/>
            <ac:spMk id="4" creationId="{03F9B0D8-846E-781F-DAB0-E67C38206250}"/>
          </ac:spMkLst>
        </pc:spChg>
        <pc:spChg chg="add mod">
          <ac:chgData name="Jacinta R" userId="9d41b5576cdd03a7" providerId="LiveId" clId="{DB6FCAE5-F56F-4CE4-A7FC-0869E0572188}" dt="2025-06-09T05:40:46.195" v="6827" actId="1076"/>
          <ac:spMkLst>
            <pc:docMk/>
            <pc:sldMk cId="551506508" sldId="326"/>
            <ac:spMk id="6" creationId="{DE4FAAA6-2B6C-B217-401C-A84673B36DB3}"/>
          </ac:spMkLst>
        </pc:spChg>
        <pc:spChg chg="add mod">
          <ac:chgData name="Jacinta R" userId="9d41b5576cdd03a7" providerId="LiveId" clId="{DB6FCAE5-F56F-4CE4-A7FC-0869E0572188}" dt="2025-06-09T05:42:01.081" v="6836" actId="1076"/>
          <ac:spMkLst>
            <pc:docMk/>
            <pc:sldMk cId="551506508" sldId="326"/>
            <ac:spMk id="8" creationId="{FDF00559-DAA4-EB9F-6B90-C627B2217C76}"/>
          </ac:spMkLst>
        </pc:spChg>
        <pc:spChg chg="add mod">
          <ac:chgData name="Jacinta R" userId="9d41b5576cdd03a7" providerId="LiveId" clId="{DB6FCAE5-F56F-4CE4-A7FC-0869E0572188}" dt="2025-06-09T05:43:15.195" v="6844" actId="1076"/>
          <ac:spMkLst>
            <pc:docMk/>
            <pc:sldMk cId="551506508" sldId="326"/>
            <ac:spMk id="12" creationId="{1F7E341F-9DED-7A3E-7364-BC5C7B759AF4}"/>
          </ac:spMkLst>
        </pc:spChg>
        <pc:picChg chg="add mod">
          <ac:chgData name="Jacinta R" userId="9d41b5576cdd03a7" providerId="LiveId" clId="{DB6FCAE5-F56F-4CE4-A7FC-0869E0572188}" dt="2025-06-09T05:42:58.107" v="6840" actId="14100"/>
          <ac:picMkLst>
            <pc:docMk/>
            <pc:sldMk cId="551506508" sldId="326"/>
            <ac:picMk id="10" creationId="{0BCA1A19-5A35-BDDB-4E82-792460859F40}"/>
          </ac:picMkLst>
        </pc:picChg>
        <pc:picChg chg="add mod">
          <ac:chgData name="Jacinta R" userId="9d41b5576cdd03a7" providerId="LiveId" clId="{DB6FCAE5-F56F-4CE4-A7FC-0869E0572188}" dt="2025-06-09T05:40:24.730" v="6822" actId="1076"/>
          <ac:picMkLst>
            <pc:docMk/>
            <pc:sldMk cId="551506508" sldId="326"/>
            <ac:picMk id="14338" creationId="{524F5B97-2305-B7CC-7E8D-B67B5DDFE3F0}"/>
          </ac:picMkLst>
        </pc:picChg>
        <pc:picChg chg="add mod">
          <ac:chgData name="Jacinta R" userId="9d41b5576cdd03a7" providerId="LiveId" clId="{DB6FCAE5-F56F-4CE4-A7FC-0869E0572188}" dt="2025-06-09T05:41:41.092" v="6831" actId="14100"/>
          <ac:picMkLst>
            <pc:docMk/>
            <pc:sldMk cId="551506508" sldId="326"/>
            <ac:picMk id="14340" creationId="{60C42935-5A0E-525D-1F80-CA0EACDF7451}"/>
          </ac:picMkLst>
        </pc:picChg>
      </pc:sldChg>
      <pc:sldChg chg="addSp delSp modSp new mod">
        <pc:chgData name="Jacinta R" userId="9d41b5576cdd03a7" providerId="LiveId" clId="{DB6FCAE5-F56F-4CE4-A7FC-0869E0572188}" dt="2025-06-11T15:18:18.476" v="7782" actId="1076"/>
        <pc:sldMkLst>
          <pc:docMk/>
          <pc:sldMk cId="3326087822" sldId="327"/>
        </pc:sldMkLst>
        <pc:spChg chg="mod">
          <ac:chgData name="Jacinta R" userId="9d41b5576cdd03a7" providerId="LiveId" clId="{DB6FCAE5-F56F-4CE4-A7FC-0869E0572188}" dt="2025-06-09T05:45:10.391" v="6851" actId="1076"/>
          <ac:spMkLst>
            <pc:docMk/>
            <pc:sldMk cId="3326087822" sldId="327"/>
            <ac:spMk id="2" creationId="{73266EC2-1493-B450-BE36-591B99F2F2AE}"/>
          </ac:spMkLst>
        </pc:spChg>
        <pc:spChg chg="add mod">
          <ac:chgData name="Jacinta R" userId="9d41b5576cdd03a7" providerId="LiveId" clId="{DB6FCAE5-F56F-4CE4-A7FC-0869E0572188}" dt="2025-06-09T05:45:36.363" v="6858" actId="1076"/>
          <ac:spMkLst>
            <pc:docMk/>
            <pc:sldMk cId="3326087822" sldId="327"/>
            <ac:spMk id="5" creationId="{05020CCC-669C-89AD-62BE-F2DFC797BF35}"/>
          </ac:spMkLst>
        </pc:spChg>
        <pc:picChg chg="add mod">
          <ac:chgData name="Jacinta R" userId="9d41b5576cdd03a7" providerId="LiveId" clId="{DB6FCAE5-F56F-4CE4-A7FC-0869E0572188}" dt="2025-06-09T05:52:21.880" v="6899" actId="1076"/>
          <ac:picMkLst>
            <pc:docMk/>
            <pc:sldMk cId="3326087822" sldId="327"/>
            <ac:picMk id="11" creationId="{2A2E15DC-F3A4-7AA4-3005-67477250F2A2}"/>
          </ac:picMkLst>
        </pc:picChg>
        <pc:picChg chg="add mod">
          <ac:chgData name="Jacinta R" userId="9d41b5576cdd03a7" providerId="LiveId" clId="{DB6FCAE5-F56F-4CE4-A7FC-0869E0572188}" dt="2025-06-11T15:18:18.476" v="7782" actId="1076"/>
          <ac:picMkLst>
            <pc:docMk/>
            <pc:sldMk cId="3326087822" sldId="327"/>
            <ac:picMk id="1026" creationId="{EFDF71AF-9E37-B100-6002-662B06957B14}"/>
          </ac:picMkLst>
        </pc:picChg>
        <pc:picChg chg="add mod">
          <ac:chgData name="Jacinta R" userId="9d41b5576cdd03a7" providerId="LiveId" clId="{DB6FCAE5-F56F-4CE4-A7FC-0869E0572188}" dt="2025-06-09T05:45:15.651" v="6854" actId="1076"/>
          <ac:picMkLst>
            <pc:docMk/>
            <pc:sldMk cId="3326087822" sldId="327"/>
            <ac:picMk id="15362" creationId="{7E44C978-84B2-7CB8-125C-2C87B103C997}"/>
          </ac:picMkLst>
        </pc:picChg>
      </pc:sldChg>
      <pc:sldChg chg="addSp delSp modSp new mod ord">
        <pc:chgData name="Jacinta R" userId="9d41b5576cdd03a7" providerId="LiveId" clId="{DB6FCAE5-F56F-4CE4-A7FC-0869E0572188}" dt="2025-06-09T05:51:07.717" v="6892"/>
        <pc:sldMkLst>
          <pc:docMk/>
          <pc:sldMk cId="2205304202" sldId="328"/>
        </pc:sldMkLst>
        <pc:spChg chg="add mod">
          <ac:chgData name="Jacinta R" userId="9d41b5576cdd03a7" providerId="LiveId" clId="{DB6FCAE5-F56F-4CE4-A7FC-0869E0572188}" dt="2025-06-09T05:45:54.165" v="6861" actId="1076"/>
          <ac:spMkLst>
            <pc:docMk/>
            <pc:sldMk cId="2205304202" sldId="328"/>
            <ac:spMk id="4" creationId="{527AD146-23BA-15E8-8B2C-7A33D8CFD34B}"/>
          </ac:spMkLst>
        </pc:spChg>
        <pc:spChg chg="add mod">
          <ac:chgData name="Jacinta R" userId="9d41b5576cdd03a7" providerId="LiveId" clId="{DB6FCAE5-F56F-4CE4-A7FC-0869E0572188}" dt="2025-06-09T05:47:35.957" v="6873" actId="1076"/>
          <ac:spMkLst>
            <pc:docMk/>
            <pc:sldMk cId="2205304202" sldId="328"/>
            <ac:spMk id="6" creationId="{355FE5E2-5263-939E-CA63-0BB09E4C1A79}"/>
          </ac:spMkLst>
        </pc:spChg>
        <pc:spChg chg="add mod">
          <ac:chgData name="Jacinta R" userId="9d41b5576cdd03a7" providerId="LiveId" clId="{DB6FCAE5-F56F-4CE4-A7FC-0869E0572188}" dt="2025-06-09T05:49:39.069" v="6876" actId="1076"/>
          <ac:spMkLst>
            <pc:docMk/>
            <pc:sldMk cId="2205304202" sldId="328"/>
            <ac:spMk id="8" creationId="{2B3E8935-AB9A-EB21-238B-71047BEE4D2F}"/>
          </ac:spMkLst>
        </pc:spChg>
        <pc:spChg chg="add mod">
          <ac:chgData name="Jacinta R" userId="9d41b5576cdd03a7" providerId="LiveId" clId="{DB6FCAE5-F56F-4CE4-A7FC-0869E0572188}" dt="2025-06-09T05:50:24.578" v="6885" actId="1076"/>
          <ac:spMkLst>
            <pc:docMk/>
            <pc:sldMk cId="2205304202" sldId="328"/>
            <ac:spMk id="10" creationId="{C883FF14-C239-52C2-510A-54B000B118FD}"/>
          </ac:spMkLst>
        </pc:spChg>
        <pc:picChg chg="add mod">
          <ac:chgData name="Jacinta R" userId="9d41b5576cdd03a7" providerId="LiveId" clId="{DB6FCAE5-F56F-4CE4-A7FC-0869E0572188}" dt="2025-06-09T05:51:04.792" v="6890" actId="1076"/>
          <ac:picMkLst>
            <pc:docMk/>
            <pc:sldMk cId="2205304202" sldId="328"/>
            <ac:picMk id="12" creationId="{B393222E-4357-184F-1609-BE55E36B1B94}"/>
          </ac:picMkLst>
        </pc:picChg>
        <pc:picChg chg="add mod">
          <ac:chgData name="Jacinta R" userId="9d41b5576cdd03a7" providerId="LiveId" clId="{DB6FCAE5-F56F-4CE4-A7FC-0869E0572188}" dt="2025-06-09T05:47:10.127" v="6867" actId="14100"/>
          <ac:picMkLst>
            <pc:docMk/>
            <pc:sldMk cId="2205304202" sldId="328"/>
            <ac:picMk id="16386" creationId="{4FEEE762-7D2D-E61D-23B9-2BD680543D39}"/>
          </ac:picMkLst>
        </pc:picChg>
        <pc:picChg chg="add mod">
          <ac:chgData name="Jacinta R" userId="9d41b5576cdd03a7" providerId="LiveId" clId="{DB6FCAE5-F56F-4CE4-A7FC-0869E0572188}" dt="2025-06-09T05:50:01.790" v="6880" actId="14100"/>
          <ac:picMkLst>
            <pc:docMk/>
            <pc:sldMk cId="2205304202" sldId="328"/>
            <ac:picMk id="16388" creationId="{17E7C48B-E224-30BE-313D-C7B38339BA0C}"/>
          </ac:picMkLst>
        </pc:picChg>
      </pc:sldChg>
      <pc:sldMasterChg chg="delSldLayout">
        <pc:chgData name="Jacinta R" userId="9d41b5576cdd03a7" providerId="LiveId" clId="{DB6FCAE5-F56F-4CE4-A7FC-0869E0572188}" dt="2025-06-09T14:29:02.150" v="7492" actId="47"/>
        <pc:sldMasterMkLst>
          <pc:docMk/>
          <pc:sldMasterMk cId="0" sldId="2147483686"/>
        </pc:sldMasterMkLst>
        <pc:sldLayoutChg chg="del">
          <pc:chgData name="Jacinta R" userId="9d41b5576cdd03a7" providerId="LiveId" clId="{DB6FCAE5-F56F-4CE4-A7FC-0869E0572188}" dt="2025-06-09T04:19:23.660" v="4938" actId="47"/>
          <pc:sldLayoutMkLst>
            <pc:docMk/>
            <pc:sldMasterMk cId="0" sldId="2147483686"/>
            <pc:sldLayoutMk cId="0" sldId="2147483651"/>
          </pc:sldLayoutMkLst>
        </pc:sldLayoutChg>
        <pc:sldLayoutChg chg="del">
          <pc:chgData name="Jacinta R" userId="9d41b5576cdd03a7" providerId="LiveId" clId="{DB6FCAE5-F56F-4CE4-A7FC-0869E0572188}" dt="2025-06-08T12:21:59.678" v="58" actId="47"/>
          <pc:sldLayoutMkLst>
            <pc:docMk/>
            <pc:sldMasterMk cId="0" sldId="2147483686"/>
            <pc:sldLayoutMk cId="0" sldId="2147483655"/>
          </pc:sldLayoutMkLst>
        </pc:sldLayoutChg>
        <pc:sldLayoutChg chg="del">
          <pc:chgData name="Jacinta R" userId="9d41b5576cdd03a7" providerId="LiveId" clId="{DB6FCAE5-F56F-4CE4-A7FC-0869E0572188}" dt="2025-06-08T12:20:49.129" v="29" actId="47"/>
          <pc:sldLayoutMkLst>
            <pc:docMk/>
            <pc:sldMasterMk cId="0" sldId="2147483686"/>
            <pc:sldLayoutMk cId="0" sldId="2147483656"/>
          </pc:sldLayoutMkLst>
        </pc:sldLayoutChg>
        <pc:sldLayoutChg chg="del">
          <pc:chgData name="Jacinta R" userId="9d41b5576cdd03a7" providerId="LiveId" clId="{DB6FCAE5-F56F-4CE4-A7FC-0869E0572188}" dt="2025-06-08T12:20:43.868" v="25" actId="47"/>
          <pc:sldLayoutMkLst>
            <pc:docMk/>
            <pc:sldMasterMk cId="0" sldId="2147483686"/>
            <pc:sldLayoutMk cId="0" sldId="2147483657"/>
          </pc:sldLayoutMkLst>
        </pc:sldLayoutChg>
        <pc:sldLayoutChg chg="del">
          <pc:chgData name="Jacinta R" userId="9d41b5576cdd03a7" providerId="LiveId" clId="{DB6FCAE5-F56F-4CE4-A7FC-0869E0572188}" dt="2025-06-08T12:22:15.827" v="60" actId="47"/>
          <pc:sldLayoutMkLst>
            <pc:docMk/>
            <pc:sldMasterMk cId="0" sldId="2147483686"/>
            <pc:sldLayoutMk cId="0" sldId="2147483659"/>
          </pc:sldLayoutMkLst>
        </pc:sldLayoutChg>
        <pc:sldLayoutChg chg="del">
          <pc:chgData name="Jacinta R" userId="9d41b5576cdd03a7" providerId="LiveId" clId="{DB6FCAE5-F56F-4CE4-A7FC-0869E0572188}" dt="2025-06-09T04:08:56.296" v="4441" actId="47"/>
          <pc:sldLayoutMkLst>
            <pc:docMk/>
            <pc:sldMasterMk cId="0" sldId="2147483686"/>
            <pc:sldLayoutMk cId="0" sldId="2147483661"/>
          </pc:sldLayoutMkLst>
        </pc:sldLayoutChg>
        <pc:sldLayoutChg chg="del">
          <pc:chgData name="Jacinta R" userId="9d41b5576cdd03a7" providerId="LiveId" clId="{DB6FCAE5-F56F-4CE4-A7FC-0869E0572188}" dt="2025-06-09T04:31:40.530" v="5589" actId="47"/>
          <pc:sldLayoutMkLst>
            <pc:docMk/>
            <pc:sldMasterMk cId="0" sldId="2147483686"/>
            <pc:sldLayoutMk cId="0" sldId="2147483662"/>
          </pc:sldLayoutMkLst>
        </pc:sldLayoutChg>
        <pc:sldLayoutChg chg="del">
          <pc:chgData name="Jacinta R" userId="9d41b5576cdd03a7" providerId="LiveId" clId="{DB6FCAE5-F56F-4CE4-A7FC-0869E0572188}" dt="2025-06-08T12:20:48.173" v="28" actId="47"/>
          <pc:sldLayoutMkLst>
            <pc:docMk/>
            <pc:sldMasterMk cId="0" sldId="2147483686"/>
            <pc:sldLayoutMk cId="0" sldId="2147483663"/>
          </pc:sldLayoutMkLst>
        </pc:sldLayoutChg>
        <pc:sldLayoutChg chg="del">
          <pc:chgData name="Jacinta R" userId="9d41b5576cdd03a7" providerId="LiveId" clId="{DB6FCAE5-F56F-4CE4-A7FC-0869E0572188}" dt="2025-06-08T12:20:42.100" v="24" actId="47"/>
          <pc:sldLayoutMkLst>
            <pc:docMk/>
            <pc:sldMasterMk cId="0" sldId="2147483686"/>
            <pc:sldLayoutMk cId="0" sldId="2147483664"/>
          </pc:sldLayoutMkLst>
        </pc:sldLayoutChg>
        <pc:sldLayoutChg chg="del">
          <pc:chgData name="Jacinta R" userId="9d41b5576cdd03a7" providerId="LiveId" clId="{DB6FCAE5-F56F-4CE4-A7FC-0869E0572188}" dt="2025-06-08T12:20:51.663" v="30" actId="47"/>
          <pc:sldLayoutMkLst>
            <pc:docMk/>
            <pc:sldMasterMk cId="0" sldId="2147483686"/>
            <pc:sldLayoutMk cId="0" sldId="2147483665"/>
          </pc:sldLayoutMkLst>
        </pc:sldLayoutChg>
        <pc:sldLayoutChg chg="del">
          <pc:chgData name="Jacinta R" userId="9d41b5576cdd03a7" providerId="LiveId" clId="{DB6FCAE5-F56F-4CE4-A7FC-0869E0572188}" dt="2025-06-08T12:22:12.095" v="59" actId="47"/>
          <pc:sldLayoutMkLst>
            <pc:docMk/>
            <pc:sldMasterMk cId="0" sldId="2147483686"/>
            <pc:sldLayoutMk cId="0" sldId="2147483666"/>
          </pc:sldLayoutMkLst>
        </pc:sldLayoutChg>
        <pc:sldLayoutChg chg="del">
          <pc:chgData name="Jacinta R" userId="9d41b5576cdd03a7" providerId="LiveId" clId="{DB6FCAE5-F56F-4CE4-A7FC-0869E0572188}" dt="2025-06-08T12:21:57.590" v="57" actId="47"/>
          <pc:sldLayoutMkLst>
            <pc:docMk/>
            <pc:sldMasterMk cId="0" sldId="2147483686"/>
            <pc:sldLayoutMk cId="0" sldId="2147483667"/>
          </pc:sldLayoutMkLst>
        </pc:sldLayoutChg>
        <pc:sldLayoutChg chg="del">
          <pc:chgData name="Jacinta R" userId="9d41b5576cdd03a7" providerId="LiveId" clId="{DB6FCAE5-F56F-4CE4-A7FC-0869E0572188}" dt="2025-06-09T04:32:15.217" v="5632" actId="47"/>
          <pc:sldLayoutMkLst>
            <pc:docMk/>
            <pc:sldMasterMk cId="0" sldId="2147483686"/>
            <pc:sldLayoutMk cId="0" sldId="2147483668"/>
          </pc:sldLayoutMkLst>
        </pc:sldLayoutChg>
        <pc:sldLayoutChg chg="del">
          <pc:chgData name="Jacinta R" userId="9d41b5576cdd03a7" providerId="LiveId" clId="{DB6FCAE5-F56F-4CE4-A7FC-0869E0572188}" dt="2025-06-08T12:21:22.420" v="50" actId="47"/>
          <pc:sldLayoutMkLst>
            <pc:docMk/>
            <pc:sldMasterMk cId="0" sldId="2147483686"/>
            <pc:sldLayoutMk cId="0" sldId="2147483669"/>
          </pc:sldLayoutMkLst>
        </pc:sldLayoutChg>
        <pc:sldLayoutChg chg="del">
          <pc:chgData name="Jacinta R" userId="9d41b5576cdd03a7" providerId="LiveId" clId="{DB6FCAE5-F56F-4CE4-A7FC-0869E0572188}" dt="2025-06-09T04:32:17.182" v="5634" actId="47"/>
          <pc:sldLayoutMkLst>
            <pc:docMk/>
            <pc:sldMasterMk cId="0" sldId="2147483686"/>
            <pc:sldLayoutMk cId="0" sldId="2147483670"/>
          </pc:sldLayoutMkLst>
        </pc:sldLayoutChg>
        <pc:sldLayoutChg chg="del">
          <pc:chgData name="Jacinta R" userId="9d41b5576cdd03a7" providerId="LiveId" clId="{DB6FCAE5-F56F-4CE4-A7FC-0869E0572188}" dt="2025-06-09T04:31:36.787" v="5587" actId="47"/>
          <pc:sldLayoutMkLst>
            <pc:docMk/>
            <pc:sldMasterMk cId="0" sldId="2147483686"/>
            <pc:sldLayoutMk cId="0" sldId="2147483671"/>
          </pc:sldLayoutMkLst>
        </pc:sldLayoutChg>
        <pc:sldLayoutChg chg="del">
          <pc:chgData name="Jacinta R" userId="9d41b5576cdd03a7" providerId="LiveId" clId="{DB6FCAE5-F56F-4CE4-A7FC-0869E0572188}" dt="2025-06-09T04:31:45.003" v="5590" actId="47"/>
          <pc:sldLayoutMkLst>
            <pc:docMk/>
            <pc:sldMasterMk cId="0" sldId="2147483686"/>
            <pc:sldLayoutMk cId="0" sldId="2147483672"/>
          </pc:sldLayoutMkLst>
        </pc:sldLayoutChg>
        <pc:sldLayoutChg chg="del">
          <pc:chgData name="Jacinta R" userId="9d41b5576cdd03a7" providerId="LiveId" clId="{DB6FCAE5-F56F-4CE4-A7FC-0869E0572188}" dt="2025-06-09T04:19:21.008" v="4937" actId="47"/>
          <pc:sldLayoutMkLst>
            <pc:docMk/>
            <pc:sldMasterMk cId="0" sldId="2147483686"/>
            <pc:sldLayoutMk cId="0" sldId="2147483676"/>
          </pc:sldLayoutMkLst>
        </pc:sldLayoutChg>
        <pc:sldLayoutChg chg="del">
          <pc:chgData name="Jacinta R" userId="9d41b5576cdd03a7" providerId="LiveId" clId="{DB6FCAE5-F56F-4CE4-A7FC-0869E0572188}" dt="2025-06-09T04:30:58.069" v="5547" actId="47"/>
          <pc:sldLayoutMkLst>
            <pc:docMk/>
            <pc:sldMasterMk cId="0" sldId="2147483686"/>
            <pc:sldLayoutMk cId="0" sldId="2147483677"/>
          </pc:sldLayoutMkLst>
        </pc:sldLayoutChg>
        <pc:sldLayoutChg chg="del">
          <pc:chgData name="Jacinta R" userId="9d41b5576cdd03a7" providerId="LiveId" clId="{DB6FCAE5-F56F-4CE4-A7FC-0869E0572188}" dt="2025-06-09T14:29:02.150" v="7492" actId="47"/>
          <pc:sldLayoutMkLst>
            <pc:docMk/>
            <pc:sldMasterMk cId="0" sldId="2147483686"/>
            <pc:sldLayoutMk cId="0" sldId="2147483678"/>
          </pc:sldLayoutMkLst>
        </pc:sldLayoutChg>
        <pc:sldLayoutChg chg="del">
          <pc:chgData name="Jacinta R" userId="9d41b5576cdd03a7" providerId="LiveId" clId="{DB6FCAE5-F56F-4CE4-A7FC-0869E0572188}" dt="2025-06-09T04:31:39.629" v="5588" actId="47"/>
          <pc:sldLayoutMkLst>
            <pc:docMk/>
            <pc:sldMasterMk cId="0" sldId="2147483686"/>
            <pc:sldLayoutMk cId="0" sldId="2147483679"/>
          </pc:sldLayoutMkLst>
        </pc:sldLayoutChg>
        <pc:sldLayoutChg chg="del">
          <pc:chgData name="Jacinta R" userId="9d41b5576cdd03a7" providerId="LiveId" clId="{DB6FCAE5-F56F-4CE4-A7FC-0869E0572188}" dt="2025-06-08T12:20:46.954" v="27" actId="47"/>
          <pc:sldLayoutMkLst>
            <pc:docMk/>
            <pc:sldMasterMk cId="0" sldId="2147483686"/>
            <pc:sldLayoutMk cId="0" sldId="2147483680"/>
          </pc:sldLayoutMkLst>
        </pc:sldLayoutChg>
        <pc:sldLayoutChg chg="del">
          <pc:chgData name="Jacinta R" userId="9d41b5576cdd03a7" providerId="LiveId" clId="{DB6FCAE5-F56F-4CE4-A7FC-0869E0572188}" dt="2025-06-09T04:32:16.244" v="5633" actId="47"/>
          <pc:sldLayoutMkLst>
            <pc:docMk/>
            <pc:sldMasterMk cId="0" sldId="2147483686"/>
            <pc:sldLayoutMk cId="0" sldId="2147483681"/>
          </pc:sldLayoutMkLst>
        </pc:sldLayoutChg>
      </pc:sldMasterChg>
      <pc:sldMasterChg chg="del delSldLayout">
        <pc:chgData name="Jacinta R" userId="9d41b5576cdd03a7" providerId="LiveId" clId="{DB6FCAE5-F56F-4CE4-A7FC-0869E0572188}" dt="2025-06-08T12:21:16.561" v="49" actId="47"/>
        <pc:sldMasterMkLst>
          <pc:docMk/>
          <pc:sldMasterMk cId="0" sldId="2147483687"/>
        </pc:sldMasterMkLst>
        <pc:sldLayoutChg chg="del">
          <pc:chgData name="Jacinta R" userId="9d41b5576cdd03a7" providerId="LiveId" clId="{DB6FCAE5-F56F-4CE4-A7FC-0869E0572188}" dt="2025-06-08T12:21:16.561" v="49" actId="47"/>
          <pc:sldLayoutMkLst>
            <pc:docMk/>
            <pc:sldMasterMk cId="0" sldId="2147483687"/>
            <pc:sldLayoutMk cId="0" sldId="2147483684"/>
          </pc:sldLayoutMkLst>
        </pc:sldLayoutChg>
        <pc:sldLayoutChg chg="del">
          <pc:chgData name="Jacinta R" userId="9d41b5576cdd03a7" providerId="LiveId" clId="{DB6FCAE5-F56F-4CE4-A7FC-0869E0572188}" dt="2025-06-08T12:21:10.389" v="42" actId="47"/>
          <pc:sldLayoutMkLst>
            <pc:docMk/>
            <pc:sldMasterMk cId="0" sldId="2147483687"/>
            <pc:sldLayoutMk cId="0" sldId="214748368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B0570A-0CD6-4102-B39F-6C13C23C04DC}"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AU"/>
        </a:p>
      </dgm:t>
    </dgm:pt>
    <dgm:pt modelId="{D5815E77-99B0-45A8-BC32-85EDDDCB5DFD}">
      <dgm:prSet phldrT="[Text]"/>
      <dgm:spPr/>
      <dgm:t>
        <a:bodyPr/>
        <a:lstStyle/>
        <a:p>
          <a:r>
            <a:rPr lang="en-GB" dirty="0"/>
            <a:t>Create artworks to communicate ideas in 2D &amp; 3D, multi-disciplinary or hybrid forms</a:t>
          </a:r>
          <a:endParaRPr lang="en-AU" dirty="0"/>
        </a:p>
      </dgm:t>
    </dgm:pt>
    <dgm:pt modelId="{9AF12C14-ECE9-4067-89D3-BF50CFC6339E}" type="parTrans" cxnId="{B19D4E54-0E9A-40EB-9065-B08960A68AA3}">
      <dgm:prSet/>
      <dgm:spPr/>
      <dgm:t>
        <a:bodyPr/>
        <a:lstStyle/>
        <a:p>
          <a:endParaRPr lang="en-AU"/>
        </a:p>
      </dgm:t>
    </dgm:pt>
    <dgm:pt modelId="{B70579F1-9D7A-45A3-BB12-2E8D9F28C567}" type="sibTrans" cxnId="{B19D4E54-0E9A-40EB-9065-B08960A68AA3}">
      <dgm:prSet/>
      <dgm:spPr/>
      <dgm:t>
        <a:bodyPr/>
        <a:lstStyle/>
        <a:p>
          <a:endParaRPr lang="en-AU"/>
        </a:p>
      </dgm:t>
    </dgm:pt>
    <dgm:pt modelId="{9FD29A77-460D-4CFC-9FEF-172AE3C89FE7}">
      <dgm:prSet phldrT="[Text]"/>
      <dgm:spPr/>
      <dgm:t>
        <a:bodyPr/>
        <a:lstStyle/>
        <a:p>
          <a:r>
            <a:rPr lang="en-GB" dirty="0"/>
            <a:t>Build confidence in visual conventions, processes and materials</a:t>
          </a:r>
          <a:endParaRPr lang="en-AU" dirty="0"/>
        </a:p>
      </dgm:t>
    </dgm:pt>
    <dgm:pt modelId="{CD0C7852-F6C9-4AEA-BC54-73DCA5159B1D}" type="parTrans" cxnId="{4735C549-17C9-42BE-9001-DE63A4778612}">
      <dgm:prSet/>
      <dgm:spPr/>
      <dgm:t>
        <a:bodyPr/>
        <a:lstStyle/>
        <a:p>
          <a:endParaRPr lang="en-AU"/>
        </a:p>
      </dgm:t>
    </dgm:pt>
    <dgm:pt modelId="{9F884E5A-E688-4EA2-85EF-C538EA098FA4}" type="sibTrans" cxnId="{4735C549-17C9-42BE-9001-DE63A4778612}">
      <dgm:prSet/>
      <dgm:spPr/>
      <dgm:t>
        <a:bodyPr/>
        <a:lstStyle/>
        <a:p>
          <a:endParaRPr lang="en-AU"/>
        </a:p>
      </dgm:t>
    </dgm:pt>
    <dgm:pt modelId="{D4DB2A30-5EA1-4C69-B1A2-B0A01FDEB173}">
      <dgm:prSet/>
      <dgm:spPr/>
      <dgm:t>
        <a:bodyPr/>
        <a:lstStyle/>
        <a:p>
          <a:r>
            <a:rPr lang="en-GB" dirty="0"/>
            <a:t>Work collaboratively with peers and teachers</a:t>
          </a:r>
          <a:endParaRPr lang="en-AU" dirty="0"/>
        </a:p>
      </dgm:t>
    </dgm:pt>
    <dgm:pt modelId="{60D10BDE-5351-4284-AF5E-8F7AC082E549}" type="parTrans" cxnId="{43B6F18E-D78C-4424-8F6C-D2CC049E3CDA}">
      <dgm:prSet/>
      <dgm:spPr/>
      <dgm:t>
        <a:bodyPr/>
        <a:lstStyle/>
        <a:p>
          <a:endParaRPr lang="en-AU"/>
        </a:p>
      </dgm:t>
    </dgm:pt>
    <dgm:pt modelId="{B0203789-96EA-45D5-99AE-4701F8F78015}" type="sibTrans" cxnId="{43B6F18E-D78C-4424-8F6C-D2CC049E3CDA}">
      <dgm:prSet/>
      <dgm:spPr/>
      <dgm:t>
        <a:bodyPr/>
        <a:lstStyle/>
        <a:p>
          <a:endParaRPr lang="en-AU"/>
        </a:p>
      </dgm:t>
    </dgm:pt>
    <dgm:pt modelId="{801F1563-1AEE-4E48-8C02-AB420814CA96}">
      <dgm:prSet/>
      <dgm:spPr/>
      <dgm:t>
        <a:bodyPr/>
        <a:lstStyle/>
        <a:p>
          <a:r>
            <a:rPr lang="en-GB" dirty="0"/>
            <a:t>Evaluate how visual arts and their artwork celebrates and challenges concept of identity</a:t>
          </a:r>
          <a:endParaRPr lang="en-AU" dirty="0"/>
        </a:p>
      </dgm:t>
    </dgm:pt>
    <dgm:pt modelId="{25947016-622D-4D62-B45C-D2A0311E3142}" type="parTrans" cxnId="{4589BE34-49D5-41C9-B7EB-1868A09E689F}">
      <dgm:prSet/>
      <dgm:spPr/>
      <dgm:t>
        <a:bodyPr/>
        <a:lstStyle/>
        <a:p>
          <a:endParaRPr lang="en-AU"/>
        </a:p>
      </dgm:t>
    </dgm:pt>
    <dgm:pt modelId="{BC2D5B37-931B-458C-9182-F374CC78BD5B}" type="sibTrans" cxnId="{4589BE34-49D5-41C9-B7EB-1868A09E689F}">
      <dgm:prSet/>
      <dgm:spPr/>
      <dgm:t>
        <a:bodyPr/>
        <a:lstStyle/>
        <a:p>
          <a:endParaRPr lang="en-AU"/>
        </a:p>
      </dgm:t>
    </dgm:pt>
    <dgm:pt modelId="{876FF924-EE33-4DA2-ACAA-8F1ED0E7BD43}">
      <dgm:prSet phldrT="[Text]"/>
      <dgm:spPr/>
      <dgm:t>
        <a:bodyPr/>
        <a:lstStyle/>
        <a:p>
          <a:r>
            <a:rPr lang="en-GB" dirty="0"/>
            <a:t>Engage in the work of visual artists and their practices from diverse contexts</a:t>
          </a:r>
          <a:endParaRPr lang="en-AU" dirty="0"/>
        </a:p>
      </dgm:t>
    </dgm:pt>
    <dgm:pt modelId="{B55BF7A0-7FDB-45D6-96F8-9E8F122BCAF6}" type="sibTrans" cxnId="{CF19BC4E-48E7-4EE6-A4A8-7F6FE298BAE3}">
      <dgm:prSet/>
      <dgm:spPr/>
      <dgm:t>
        <a:bodyPr/>
        <a:lstStyle/>
        <a:p>
          <a:endParaRPr lang="en-AU"/>
        </a:p>
      </dgm:t>
    </dgm:pt>
    <dgm:pt modelId="{F00D963A-CC13-4D75-A261-2F0ECD0A0446}" type="parTrans" cxnId="{CF19BC4E-48E7-4EE6-A4A8-7F6FE298BAE3}">
      <dgm:prSet/>
      <dgm:spPr/>
      <dgm:t>
        <a:bodyPr/>
        <a:lstStyle/>
        <a:p>
          <a:endParaRPr lang="en-AU"/>
        </a:p>
      </dgm:t>
    </dgm:pt>
    <dgm:pt modelId="{2813AE03-142B-4762-8391-AE301C1CF42A}" type="pres">
      <dgm:prSet presAssocID="{92B0570A-0CD6-4102-B39F-6C13C23C04DC}" presName="Name0" presStyleCnt="0">
        <dgm:presLayoutVars>
          <dgm:chMax val="7"/>
          <dgm:chPref val="7"/>
          <dgm:dir/>
        </dgm:presLayoutVars>
      </dgm:prSet>
      <dgm:spPr/>
    </dgm:pt>
    <dgm:pt modelId="{24A511D7-EE62-448E-A179-4FEB4FB4707F}" type="pres">
      <dgm:prSet presAssocID="{92B0570A-0CD6-4102-B39F-6C13C23C04DC}" presName="Name1" presStyleCnt="0"/>
      <dgm:spPr/>
    </dgm:pt>
    <dgm:pt modelId="{73A98575-F69F-446B-9C5C-38B9DC3DDAC6}" type="pres">
      <dgm:prSet presAssocID="{92B0570A-0CD6-4102-B39F-6C13C23C04DC}" presName="cycle" presStyleCnt="0"/>
      <dgm:spPr/>
    </dgm:pt>
    <dgm:pt modelId="{CF7145BB-96FF-492F-A04F-A70516A5DD2C}" type="pres">
      <dgm:prSet presAssocID="{92B0570A-0CD6-4102-B39F-6C13C23C04DC}" presName="srcNode" presStyleLbl="node1" presStyleIdx="0" presStyleCnt="5"/>
      <dgm:spPr/>
    </dgm:pt>
    <dgm:pt modelId="{5B68B52C-6404-4D41-8D62-407E0E9DFD22}" type="pres">
      <dgm:prSet presAssocID="{92B0570A-0CD6-4102-B39F-6C13C23C04DC}" presName="conn" presStyleLbl="parChTrans1D2" presStyleIdx="0" presStyleCnt="1"/>
      <dgm:spPr/>
    </dgm:pt>
    <dgm:pt modelId="{1C1AFC59-3B09-48C5-B8B9-FC4BBE67008E}" type="pres">
      <dgm:prSet presAssocID="{92B0570A-0CD6-4102-B39F-6C13C23C04DC}" presName="extraNode" presStyleLbl="node1" presStyleIdx="0" presStyleCnt="5"/>
      <dgm:spPr/>
    </dgm:pt>
    <dgm:pt modelId="{8B9CE4C9-29BC-4D95-A955-2B3508DDC49B}" type="pres">
      <dgm:prSet presAssocID="{92B0570A-0CD6-4102-B39F-6C13C23C04DC}" presName="dstNode" presStyleLbl="node1" presStyleIdx="0" presStyleCnt="5"/>
      <dgm:spPr/>
    </dgm:pt>
    <dgm:pt modelId="{2394CE02-5DE3-416E-9F7F-1D510B0C4BF0}" type="pres">
      <dgm:prSet presAssocID="{D5815E77-99B0-45A8-BC32-85EDDDCB5DFD}" presName="text_1" presStyleLbl="node1" presStyleIdx="0" presStyleCnt="5">
        <dgm:presLayoutVars>
          <dgm:bulletEnabled val="1"/>
        </dgm:presLayoutVars>
      </dgm:prSet>
      <dgm:spPr/>
    </dgm:pt>
    <dgm:pt modelId="{20E61303-6EDE-4891-A949-4F09FFA43E6F}" type="pres">
      <dgm:prSet presAssocID="{D5815E77-99B0-45A8-BC32-85EDDDCB5DFD}" presName="accent_1" presStyleCnt="0"/>
      <dgm:spPr/>
    </dgm:pt>
    <dgm:pt modelId="{6D0DC87C-1DB0-4C0B-BA04-2CA01F9F9B2B}" type="pres">
      <dgm:prSet presAssocID="{D5815E77-99B0-45A8-BC32-85EDDDCB5DFD}" presName="accentRepeatNode" presStyleLbl="solidFgAcc1" presStyleIdx="0" presStyleCnt="5"/>
      <dgm:spPr/>
    </dgm:pt>
    <dgm:pt modelId="{462D4939-99E2-45D0-B247-FC3323AC3D35}" type="pres">
      <dgm:prSet presAssocID="{876FF924-EE33-4DA2-ACAA-8F1ED0E7BD43}" presName="text_2" presStyleLbl="node1" presStyleIdx="1" presStyleCnt="5">
        <dgm:presLayoutVars>
          <dgm:bulletEnabled val="1"/>
        </dgm:presLayoutVars>
      </dgm:prSet>
      <dgm:spPr/>
    </dgm:pt>
    <dgm:pt modelId="{97602EB9-BAA3-47D0-A11C-7C996B55847D}" type="pres">
      <dgm:prSet presAssocID="{876FF924-EE33-4DA2-ACAA-8F1ED0E7BD43}" presName="accent_2" presStyleCnt="0"/>
      <dgm:spPr/>
    </dgm:pt>
    <dgm:pt modelId="{CE4C4555-EEB7-4490-98CD-F92D8193B6D6}" type="pres">
      <dgm:prSet presAssocID="{876FF924-EE33-4DA2-ACAA-8F1ED0E7BD43}" presName="accentRepeatNode" presStyleLbl="solidFgAcc1" presStyleIdx="1" presStyleCnt="5"/>
      <dgm:spPr/>
    </dgm:pt>
    <dgm:pt modelId="{1C737376-39A6-47B0-BA06-ED613270534C}" type="pres">
      <dgm:prSet presAssocID="{9FD29A77-460D-4CFC-9FEF-172AE3C89FE7}" presName="text_3" presStyleLbl="node1" presStyleIdx="2" presStyleCnt="5">
        <dgm:presLayoutVars>
          <dgm:bulletEnabled val="1"/>
        </dgm:presLayoutVars>
      </dgm:prSet>
      <dgm:spPr/>
    </dgm:pt>
    <dgm:pt modelId="{01B9FA93-1CF3-4F48-AAB5-DDEF45768FAF}" type="pres">
      <dgm:prSet presAssocID="{9FD29A77-460D-4CFC-9FEF-172AE3C89FE7}" presName="accent_3" presStyleCnt="0"/>
      <dgm:spPr/>
    </dgm:pt>
    <dgm:pt modelId="{67AC86E7-C4AA-4FCF-A82A-3C890F62CC3E}" type="pres">
      <dgm:prSet presAssocID="{9FD29A77-460D-4CFC-9FEF-172AE3C89FE7}" presName="accentRepeatNode" presStyleLbl="solidFgAcc1" presStyleIdx="2" presStyleCnt="5"/>
      <dgm:spPr/>
    </dgm:pt>
    <dgm:pt modelId="{C764FD72-3E83-4D15-ACAA-009FBA180D04}" type="pres">
      <dgm:prSet presAssocID="{D4DB2A30-5EA1-4C69-B1A2-B0A01FDEB173}" presName="text_4" presStyleLbl="node1" presStyleIdx="3" presStyleCnt="5">
        <dgm:presLayoutVars>
          <dgm:bulletEnabled val="1"/>
        </dgm:presLayoutVars>
      </dgm:prSet>
      <dgm:spPr/>
    </dgm:pt>
    <dgm:pt modelId="{4CC68B23-2FE8-413E-85CA-6FE7BDEB72C0}" type="pres">
      <dgm:prSet presAssocID="{D4DB2A30-5EA1-4C69-B1A2-B0A01FDEB173}" presName="accent_4" presStyleCnt="0"/>
      <dgm:spPr/>
    </dgm:pt>
    <dgm:pt modelId="{568584C2-E045-4E68-9A7B-AD62EC71424B}" type="pres">
      <dgm:prSet presAssocID="{D4DB2A30-5EA1-4C69-B1A2-B0A01FDEB173}" presName="accentRepeatNode" presStyleLbl="solidFgAcc1" presStyleIdx="3" presStyleCnt="5"/>
      <dgm:spPr/>
    </dgm:pt>
    <dgm:pt modelId="{A2E1DDF7-C01C-4856-B267-9C7DB65E461E}" type="pres">
      <dgm:prSet presAssocID="{801F1563-1AEE-4E48-8C02-AB420814CA96}" presName="text_5" presStyleLbl="node1" presStyleIdx="4" presStyleCnt="5">
        <dgm:presLayoutVars>
          <dgm:bulletEnabled val="1"/>
        </dgm:presLayoutVars>
      </dgm:prSet>
      <dgm:spPr/>
    </dgm:pt>
    <dgm:pt modelId="{346F28A5-B72B-4CFC-8E82-EFBD84CB8E70}" type="pres">
      <dgm:prSet presAssocID="{801F1563-1AEE-4E48-8C02-AB420814CA96}" presName="accent_5" presStyleCnt="0"/>
      <dgm:spPr/>
    </dgm:pt>
    <dgm:pt modelId="{B3F62AFC-3476-4076-A8A5-DBF394D68659}" type="pres">
      <dgm:prSet presAssocID="{801F1563-1AEE-4E48-8C02-AB420814CA96}" presName="accentRepeatNode" presStyleLbl="solidFgAcc1" presStyleIdx="4" presStyleCnt="5"/>
      <dgm:spPr/>
    </dgm:pt>
  </dgm:ptLst>
  <dgm:cxnLst>
    <dgm:cxn modelId="{7FC89307-3D75-46ED-A765-2A62298DEF98}" type="presOf" srcId="{D5815E77-99B0-45A8-BC32-85EDDDCB5DFD}" destId="{2394CE02-5DE3-416E-9F7F-1D510B0C4BF0}" srcOrd="0" destOrd="0" presId="urn:microsoft.com/office/officeart/2008/layout/VerticalCurvedList"/>
    <dgm:cxn modelId="{4589BE34-49D5-41C9-B7EB-1868A09E689F}" srcId="{92B0570A-0CD6-4102-B39F-6C13C23C04DC}" destId="{801F1563-1AEE-4E48-8C02-AB420814CA96}" srcOrd="4" destOrd="0" parTransId="{25947016-622D-4D62-B45C-D2A0311E3142}" sibTransId="{BC2D5B37-931B-458C-9182-F374CC78BD5B}"/>
    <dgm:cxn modelId="{4735C549-17C9-42BE-9001-DE63A4778612}" srcId="{92B0570A-0CD6-4102-B39F-6C13C23C04DC}" destId="{9FD29A77-460D-4CFC-9FEF-172AE3C89FE7}" srcOrd="2" destOrd="0" parTransId="{CD0C7852-F6C9-4AEA-BC54-73DCA5159B1D}" sibTransId="{9F884E5A-E688-4EA2-85EF-C538EA098FA4}"/>
    <dgm:cxn modelId="{C46D0A6E-212D-49F5-ACE2-12C550FC7A1B}" type="presOf" srcId="{876FF924-EE33-4DA2-ACAA-8F1ED0E7BD43}" destId="{462D4939-99E2-45D0-B247-FC3323AC3D35}" srcOrd="0" destOrd="0" presId="urn:microsoft.com/office/officeart/2008/layout/VerticalCurvedList"/>
    <dgm:cxn modelId="{CF19BC4E-48E7-4EE6-A4A8-7F6FE298BAE3}" srcId="{92B0570A-0CD6-4102-B39F-6C13C23C04DC}" destId="{876FF924-EE33-4DA2-ACAA-8F1ED0E7BD43}" srcOrd="1" destOrd="0" parTransId="{F00D963A-CC13-4D75-A261-2F0ECD0A0446}" sibTransId="{B55BF7A0-7FDB-45D6-96F8-9E8F122BCAF6}"/>
    <dgm:cxn modelId="{B19D4E54-0E9A-40EB-9065-B08960A68AA3}" srcId="{92B0570A-0CD6-4102-B39F-6C13C23C04DC}" destId="{D5815E77-99B0-45A8-BC32-85EDDDCB5DFD}" srcOrd="0" destOrd="0" parTransId="{9AF12C14-ECE9-4067-89D3-BF50CFC6339E}" sibTransId="{B70579F1-9D7A-45A3-BB12-2E8D9F28C567}"/>
    <dgm:cxn modelId="{96A2C08D-0F69-40BA-9F2C-53425D4F1D93}" type="presOf" srcId="{B70579F1-9D7A-45A3-BB12-2E8D9F28C567}" destId="{5B68B52C-6404-4D41-8D62-407E0E9DFD22}" srcOrd="0" destOrd="0" presId="urn:microsoft.com/office/officeart/2008/layout/VerticalCurvedList"/>
    <dgm:cxn modelId="{43B6F18E-D78C-4424-8F6C-D2CC049E3CDA}" srcId="{92B0570A-0CD6-4102-B39F-6C13C23C04DC}" destId="{D4DB2A30-5EA1-4C69-B1A2-B0A01FDEB173}" srcOrd="3" destOrd="0" parTransId="{60D10BDE-5351-4284-AF5E-8F7AC082E549}" sibTransId="{B0203789-96EA-45D5-99AE-4701F8F78015}"/>
    <dgm:cxn modelId="{81D73F90-2A79-4A32-BE56-E7691CCCCE8D}" type="presOf" srcId="{D4DB2A30-5EA1-4C69-B1A2-B0A01FDEB173}" destId="{C764FD72-3E83-4D15-ACAA-009FBA180D04}" srcOrd="0" destOrd="0" presId="urn:microsoft.com/office/officeart/2008/layout/VerticalCurvedList"/>
    <dgm:cxn modelId="{9A668EC8-E9E3-40E6-BF63-6E11CD3B00EA}" type="presOf" srcId="{9FD29A77-460D-4CFC-9FEF-172AE3C89FE7}" destId="{1C737376-39A6-47B0-BA06-ED613270534C}" srcOrd="0" destOrd="0" presId="urn:microsoft.com/office/officeart/2008/layout/VerticalCurvedList"/>
    <dgm:cxn modelId="{D0ABA3D5-5381-451B-83C4-2E3426E48653}" type="presOf" srcId="{92B0570A-0CD6-4102-B39F-6C13C23C04DC}" destId="{2813AE03-142B-4762-8391-AE301C1CF42A}" srcOrd="0" destOrd="0" presId="urn:microsoft.com/office/officeart/2008/layout/VerticalCurvedList"/>
    <dgm:cxn modelId="{9BF11EDF-9B18-42DE-99E0-8BBFF381C264}" type="presOf" srcId="{801F1563-1AEE-4E48-8C02-AB420814CA96}" destId="{A2E1DDF7-C01C-4856-B267-9C7DB65E461E}" srcOrd="0" destOrd="0" presId="urn:microsoft.com/office/officeart/2008/layout/VerticalCurvedList"/>
    <dgm:cxn modelId="{9A92313C-415A-4114-97F3-6E288E41311A}" type="presParOf" srcId="{2813AE03-142B-4762-8391-AE301C1CF42A}" destId="{24A511D7-EE62-448E-A179-4FEB4FB4707F}" srcOrd="0" destOrd="0" presId="urn:microsoft.com/office/officeart/2008/layout/VerticalCurvedList"/>
    <dgm:cxn modelId="{01DA4FDF-9DB4-4899-A891-1D39F7D7B0C4}" type="presParOf" srcId="{24A511D7-EE62-448E-A179-4FEB4FB4707F}" destId="{73A98575-F69F-446B-9C5C-38B9DC3DDAC6}" srcOrd="0" destOrd="0" presId="urn:microsoft.com/office/officeart/2008/layout/VerticalCurvedList"/>
    <dgm:cxn modelId="{D1A2A3FA-4E84-408A-BEEA-1A3F8EB41584}" type="presParOf" srcId="{73A98575-F69F-446B-9C5C-38B9DC3DDAC6}" destId="{CF7145BB-96FF-492F-A04F-A70516A5DD2C}" srcOrd="0" destOrd="0" presId="urn:microsoft.com/office/officeart/2008/layout/VerticalCurvedList"/>
    <dgm:cxn modelId="{5F2677C1-94BE-4B01-A9C0-650E57A11CD7}" type="presParOf" srcId="{73A98575-F69F-446B-9C5C-38B9DC3DDAC6}" destId="{5B68B52C-6404-4D41-8D62-407E0E9DFD22}" srcOrd="1" destOrd="0" presId="urn:microsoft.com/office/officeart/2008/layout/VerticalCurvedList"/>
    <dgm:cxn modelId="{2F8DB93E-EEB4-4EE9-9C0B-779F04182E12}" type="presParOf" srcId="{73A98575-F69F-446B-9C5C-38B9DC3DDAC6}" destId="{1C1AFC59-3B09-48C5-B8B9-FC4BBE67008E}" srcOrd="2" destOrd="0" presId="urn:microsoft.com/office/officeart/2008/layout/VerticalCurvedList"/>
    <dgm:cxn modelId="{DD088B6C-5F60-4621-9E0D-D76E2B648707}" type="presParOf" srcId="{73A98575-F69F-446B-9C5C-38B9DC3DDAC6}" destId="{8B9CE4C9-29BC-4D95-A955-2B3508DDC49B}" srcOrd="3" destOrd="0" presId="urn:microsoft.com/office/officeart/2008/layout/VerticalCurvedList"/>
    <dgm:cxn modelId="{C9870BF0-CE42-4AE9-83BE-88FF0CBD3D17}" type="presParOf" srcId="{24A511D7-EE62-448E-A179-4FEB4FB4707F}" destId="{2394CE02-5DE3-416E-9F7F-1D510B0C4BF0}" srcOrd="1" destOrd="0" presId="urn:microsoft.com/office/officeart/2008/layout/VerticalCurvedList"/>
    <dgm:cxn modelId="{B27F66E5-E1BB-45DD-BBEC-A74F0BB41223}" type="presParOf" srcId="{24A511D7-EE62-448E-A179-4FEB4FB4707F}" destId="{20E61303-6EDE-4891-A949-4F09FFA43E6F}" srcOrd="2" destOrd="0" presId="urn:microsoft.com/office/officeart/2008/layout/VerticalCurvedList"/>
    <dgm:cxn modelId="{B740D484-FE08-47F9-8826-2C74CF00423D}" type="presParOf" srcId="{20E61303-6EDE-4891-A949-4F09FFA43E6F}" destId="{6D0DC87C-1DB0-4C0B-BA04-2CA01F9F9B2B}" srcOrd="0" destOrd="0" presId="urn:microsoft.com/office/officeart/2008/layout/VerticalCurvedList"/>
    <dgm:cxn modelId="{6B12FDDC-FFA6-4DAB-8AFE-005A1391ED74}" type="presParOf" srcId="{24A511D7-EE62-448E-A179-4FEB4FB4707F}" destId="{462D4939-99E2-45D0-B247-FC3323AC3D35}" srcOrd="3" destOrd="0" presId="urn:microsoft.com/office/officeart/2008/layout/VerticalCurvedList"/>
    <dgm:cxn modelId="{0168C661-AC36-4136-850B-59ECEA59FE6C}" type="presParOf" srcId="{24A511D7-EE62-448E-A179-4FEB4FB4707F}" destId="{97602EB9-BAA3-47D0-A11C-7C996B55847D}" srcOrd="4" destOrd="0" presId="urn:microsoft.com/office/officeart/2008/layout/VerticalCurvedList"/>
    <dgm:cxn modelId="{FA85D1A9-1750-460B-8967-EB26C3D603C4}" type="presParOf" srcId="{97602EB9-BAA3-47D0-A11C-7C996B55847D}" destId="{CE4C4555-EEB7-4490-98CD-F92D8193B6D6}" srcOrd="0" destOrd="0" presId="urn:microsoft.com/office/officeart/2008/layout/VerticalCurvedList"/>
    <dgm:cxn modelId="{6003A8AD-311D-4FEE-A3EE-5FD33CE31949}" type="presParOf" srcId="{24A511D7-EE62-448E-A179-4FEB4FB4707F}" destId="{1C737376-39A6-47B0-BA06-ED613270534C}" srcOrd="5" destOrd="0" presId="urn:microsoft.com/office/officeart/2008/layout/VerticalCurvedList"/>
    <dgm:cxn modelId="{3EE9569C-0AF3-4400-85D6-BF113C3BA9AC}" type="presParOf" srcId="{24A511D7-EE62-448E-A179-4FEB4FB4707F}" destId="{01B9FA93-1CF3-4F48-AAB5-DDEF45768FAF}" srcOrd="6" destOrd="0" presId="urn:microsoft.com/office/officeart/2008/layout/VerticalCurvedList"/>
    <dgm:cxn modelId="{ECB3DD42-EDF1-4FD1-BCA2-A83D565E55BE}" type="presParOf" srcId="{01B9FA93-1CF3-4F48-AAB5-DDEF45768FAF}" destId="{67AC86E7-C4AA-4FCF-A82A-3C890F62CC3E}" srcOrd="0" destOrd="0" presId="urn:microsoft.com/office/officeart/2008/layout/VerticalCurvedList"/>
    <dgm:cxn modelId="{8F83C53A-7E24-4CED-9C94-C4D2206D2D25}" type="presParOf" srcId="{24A511D7-EE62-448E-A179-4FEB4FB4707F}" destId="{C764FD72-3E83-4D15-ACAA-009FBA180D04}" srcOrd="7" destOrd="0" presId="urn:microsoft.com/office/officeart/2008/layout/VerticalCurvedList"/>
    <dgm:cxn modelId="{B9C3022D-C283-4587-A62C-6F4AA9660468}" type="presParOf" srcId="{24A511D7-EE62-448E-A179-4FEB4FB4707F}" destId="{4CC68B23-2FE8-413E-85CA-6FE7BDEB72C0}" srcOrd="8" destOrd="0" presId="urn:microsoft.com/office/officeart/2008/layout/VerticalCurvedList"/>
    <dgm:cxn modelId="{366A3811-5161-4122-B9A2-112AD15134C9}" type="presParOf" srcId="{4CC68B23-2FE8-413E-85CA-6FE7BDEB72C0}" destId="{568584C2-E045-4E68-9A7B-AD62EC71424B}" srcOrd="0" destOrd="0" presId="urn:microsoft.com/office/officeart/2008/layout/VerticalCurvedList"/>
    <dgm:cxn modelId="{952DD7EA-EBF5-405C-8C75-9CDEF5A86EA6}" type="presParOf" srcId="{24A511D7-EE62-448E-A179-4FEB4FB4707F}" destId="{A2E1DDF7-C01C-4856-B267-9C7DB65E461E}" srcOrd="9" destOrd="0" presId="urn:microsoft.com/office/officeart/2008/layout/VerticalCurvedList"/>
    <dgm:cxn modelId="{EE3A92D5-65F5-4FA4-9149-88514A19E127}" type="presParOf" srcId="{24A511D7-EE62-448E-A179-4FEB4FB4707F}" destId="{346F28A5-B72B-4CFC-8E82-EFBD84CB8E70}" srcOrd="10" destOrd="0" presId="urn:microsoft.com/office/officeart/2008/layout/VerticalCurvedList"/>
    <dgm:cxn modelId="{68AFA566-FF61-4CD7-B475-EBD944250397}" type="presParOf" srcId="{346F28A5-B72B-4CFC-8E82-EFBD84CB8E70}" destId="{B3F62AFC-3476-4076-A8A5-DBF394D6865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8B52C-6404-4D41-8D62-407E0E9DFD22}">
      <dsp:nvSpPr>
        <dsp:cNvPr id="0" name=""/>
        <dsp:cNvSpPr/>
      </dsp:nvSpPr>
      <dsp:spPr>
        <a:xfrm>
          <a:off x="-3521008" y="-541233"/>
          <a:ext cx="4197780" cy="4197780"/>
        </a:xfrm>
        <a:prstGeom prst="blockArc">
          <a:avLst>
            <a:gd name="adj1" fmla="val 18900000"/>
            <a:gd name="adj2" fmla="val 2700000"/>
            <a:gd name="adj3" fmla="val 515"/>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94CE02-5DE3-416E-9F7F-1D510B0C4BF0}">
      <dsp:nvSpPr>
        <dsp:cNvPr id="0" name=""/>
        <dsp:cNvSpPr/>
      </dsp:nvSpPr>
      <dsp:spPr>
        <a:xfrm>
          <a:off x="296873" y="194644"/>
          <a:ext cx="6784161" cy="38953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9196" tIns="33020" rIns="33020" bIns="33020" numCol="1" spcCol="1270" anchor="ctr" anchorCtr="0">
          <a:noAutofit/>
        </a:bodyPr>
        <a:lstStyle/>
        <a:p>
          <a:pPr marL="0" lvl="0" indent="0" algn="l" defTabSz="577850">
            <a:lnSpc>
              <a:spcPct val="90000"/>
            </a:lnSpc>
            <a:spcBef>
              <a:spcPct val="0"/>
            </a:spcBef>
            <a:spcAft>
              <a:spcPct val="35000"/>
            </a:spcAft>
            <a:buNone/>
          </a:pPr>
          <a:r>
            <a:rPr lang="en-GB" sz="1300" kern="1200" dirty="0"/>
            <a:t>Create artworks to communicate ideas in 2D &amp; 3D, multi-disciplinary or hybrid forms</a:t>
          </a:r>
          <a:endParaRPr lang="en-AU" sz="1300" kern="1200" dirty="0"/>
        </a:p>
      </dsp:txBody>
      <dsp:txXfrm>
        <a:off x="296873" y="194644"/>
        <a:ext cx="6784161" cy="389538"/>
      </dsp:txXfrm>
    </dsp:sp>
    <dsp:sp modelId="{6D0DC87C-1DB0-4C0B-BA04-2CA01F9F9B2B}">
      <dsp:nvSpPr>
        <dsp:cNvPr id="0" name=""/>
        <dsp:cNvSpPr/>
      </dsp:nvSpPr>
      <dsp:spPr>
        <a:xfrm>
          <a:off x="53412" y="145952"/>
          <a:ext cx="486923" cy="48692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2D4939-99E2-45D0-B247-FC3323AC3D35}">
      <dsp:nvSpPr>
        <dsp:cNvPr id="0" name=""/>
        <dsp:cNvSpPr/>
      </dsp:nvSpPr>
      <dsp:spPr>
        <a:xfrm>
          <a:off x="576005" y="778765"/>
          <a:ext cx="6505029" cy="38953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9196" tIns="33020" rIns="33020" bIns="33020" numCol="1" spcCol="1270" anchor="ctr" anchorCtr="0">
          <a:noAutofit/>
        </a:bodyPr>
        <a:lstStyle/>
        <a:p>
          <a:pPr marL="0" lvl="0" indent="0" algn="l" defTabSz="577850">
            <a:lnSpc>
              <a:spcPct val="90000"/>
            </a:lnSpc>
            <a:spcBef>
              <a:spcPct val="0"/>
            </a:spcBef>
            <a:spcAft>
              <a:spcPct val="35000"/>
            </a:spcAft>
            <a:buNone/>
          </a:pPr>
          <a:r>
            <a:rPr lang="en-GB" sz="1300" kern="1200" dirty="0"/>
            <a:t>Engage in the work of visual artists and their practices from diverse contexts</a:t>
          </a:r>
          <a:endParaRPr lang="en-AU" sz="1300" kern="1200" dirty="0"/>
        </a:p>
      </dsp:txBody>
      <dsp:txXfrm>
        <a:off x="576005" y="778765"/>
        <a:ext cx="6505029" cy="389538"/>
      </dsp:txXfrm>
    </dsp:sp>
    <dsp:sp modelId="{CE4C4555-EEB7-4490-98CD-F92D8193B6D6}">
      <dsp:nvSpPr>
        <dsp:cNvPr id="0" name=""/>
        <dsp:cNvSpPr/>
      </dsp:nvSpPr>
      <dsp:spPr>
        <a:xfrm>
          <a:off x="332544" y="730073"/>
          <a:ext cx="486923" cy="48692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737376-39A6-47B0-BA06-ED613270534C}">
      <dsp:nvSpPr>
        <dsp:cNvPr id="0" name=""/>
        <dsp:cNvSpPr/>
      </dsp:nvSpPr>
      <dsp:spPr>
        <a:xfrm>
          <a:off x="661676" y="1362887"/>
          <a:ext cx="6419357" cy="38953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9196" tIns="33020" rIns="33020" bIns="33020" numCol="1" spcCol="1270" anchor="ctr" anchorCtr="0">
          <a:noAutofit/>
        </a:bodyPr>
        <a:lstStyle/>
        <a:p>
          <a:pPr marL="0" lvl="0" indent="0" algn="l" defTabSz="577850">
            <a:lnSpc>
              <a:spcPct val="90000"/>
            </a:lnSpc>
            <a:spcBef>
              <a:spcPct val="0"/>
            </a:spcBef>
            <a:spcAft>
              <a:spcPct val="35000"/>
            </a:spcAft>
            <a:buNone/>
          </a:pPr>
          <a:r>
            <a:rPr lang="en-GB" sz="1300" kern="1200" dirty="0"/>
            <a:t>Build confidence in visual conventions, processes and materials</a:t>
          </a:r>
          <a:endParaRPr lang="en-AU" sz="1300" kern="1200" dirty="0"/>
        </a:p>
      </dsp:txBody>
      <dsp:txXfrm>
        <a:off x="661676" y="1362887"/>
        <a:ext cx="6419357" cy="389538"/>
      </dsp:txXfrm>
    </dsp:sp>
    <dsp:sp modelId="{67AC86E7-C4AA-4FCF-A82A-3C890F62CC3E}">
      <dsp:nvSpPr>
        <dsp:cNvPr id="0" name=""/>
        <dsp:cNvSpPr/>
      </dsp:nvSpPr>
      <dsp:spPr>
        <a:xfrm>
          <a:off x="418215" y="1314194"/>
          <a:ext cx="486923" cy="48692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64FD72-3E83-4D15-ACAA-009FBA180D04}">
      <dsp:nvSpPr>
        <dsp:cNvPr id="0" name=""/>
        <dsp:cNvSpPr/>
      </dsp:nvSpPr>
      <dsp:spPr>
        <a:xfrm>
          <a:off x="576005" y="1947008"/>
          <a:ext cx="6505029" cy="38953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9196" tIns="33020" rIns="33020" bIns="33020" numCol="1" spcCol="1270" anchor="ctr" anchorCtr="0">
          <a:noAutofit/>
        </a:bodyPr>
        <a:lstStyle/>
        <a:p>
          <a:pPr marL="0" lvl="0" indent="0" algn="l" defTabSz="577850">
            <a:lnSpc>
              <a:spcPct val="90000"/>
            </a:lnSpc>
            <a:spcBef>
              <a:spcPct val="0"/>
            </a:spcBef>
            <a:spcAft>
              <a:spcPct val="35000"/>
            </a:spcAft>
            <a:buNone/>
          </a:pPr>
          <a:r>
            <a:rPr lang="en-GB" sz="1300" kern="1200" dirty="0"/>
            <a:t>Work collaboratively with peers and teachers</a:t>
          </a:r>
          <a:endParaRPr lang="en-AU" sz="1300" kern="1200" dirty="0"/>
        </a:p>
      </dsp:txBody>
      <dsp:txXfrm>
        <a:off x="576005" y="1947008"/>
        <a:ext cx="6505029" cy="389538"/>
      </dsp:txXfrm>
    </dsp:sp>
    <dsp:sp modelId="{568584C2-E045-4E68-9A7B-AD62EC71424B}">
      <dsp:nvSpPr>
        <dsp:cNvPr id="0" name=""/>
        <dsp:cNvSpPr/>
      </dsp:nvSpPr>
      <dsp:spPr>
        <a:xfrm>
          <a:off x="332544" y="1898315"/>
          <a:ext cx="486923" cy="48692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E1DDF7-C01C-4856-B267-9C7DB65E461E}">
      <dsp:nvSpPr>
        <dsp:cNvPr id="0" name=""/>
        <dsp:cNvSpPr/>
      </dsp:nvSpPr>
      <dsp:spPr>
        <a:xfrm>
          <a:off x="296873" y="2531129"/>
          <a:ext cx="6784161" cy="38953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9196" tIns="33020" rIns="33020" bIns="33020" numCol="1" spcCol="1270" anchor="ctr" anchorCtr="0">
          <a:noAutofit/>
        </a:bodyPr>
        <a:lstStyle/>
        <a:p>
          <a:pPr marL="0" lvl="0" indent="0" algn="l" defTabSz="577850">
            <a:lnSpc>
              <a:spcPct val="90000"/>
            </a:lnSpc>
            <a:spcBef>
              <a:spcPct val="0"/>
            </a:spcBef>
            <a:spcAft>
              <a:spcPct val="35000"/>
            </a:spcAft>
            <a:buNone/>
          </a:pPr>
          <a:r>
            <a:rPr lang="en-GB" sz="1300" kern="1200" dirty="0"/>
            <a:t>Evaluate how visual arts and their artwork celebrates and challenges concept of identity</a:t>
          </a:r>
          <a:endParaRPr lang="en-AU" sz="1300" kern="1200" dirty="0"/>
        </a:p>
      </dsp:txBody>
      <dsp:txXfrm>
        <a:off x="296873" y="2531129"/>
        <a:ext cx="6784161" cy="389538"/>
      </dsp:txXfrm>
    </dsp:sp>
    <dsp:sp modelId="{B3F62AFC-3476-4076-A8A5-DBF394D68659}">
      <dsp:nvSpPr>
        <dsp:cNvPr id="0" name=""/>
        <dsp:cNvSpPr/>
      </dsp:nvSpPr>
      <dsp:spPr>
        <a:xfrm>
          <a:off x="53412" y="2482437"/>
          <a:ext cx="486923" cy="48692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407655106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407655106a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a:extLst>
            <a:ext uri="{FF2B5EF4-FFF2-40B4-BE49-F238E27FC236}">
              <a16:creationId xmlns:a16="http://schemas.microsoft.com/office/drawing/2014/main" id="{41E10A3A-5A28-343C-C4BA-FD5E6E05F34E}"/>
            </a:ext>
          </a:extLst>
        </p:cNvPr>
        <p:cNvGrpSpPr/>
        <p:nvPr/>
      </p:nvGrpSpPr>
      <p:grpSpPr>
        <a:xfrm>
          <a:off x="0" y="0"/>
          <a:ext cx="0" cy="0"/>
          <a:chOff x="0" y="0"/>
          <a:chExt cx="0" cy="0"/>
        </a:xfrm>
      </p:grpSpPr>
      <p:sp>
        <p:nvSpPr>
          <p:cNvPr id="355" name="Google Shape;355;g13edde09770_1_118:notes">
            <a:extLst>
              <a:ext uri="{FF2B5EF4-FFF2-40B4-BE49-F238E27FC236}">
                <a16:creationId xmlns:a16="http://schemas.microsoft.com/office/drawing/2014/main" id="{1107A676-6891-E707-9E90-B83C21F88E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3edde09770_1_118:notes">
            <a:extLst>
              <a:ext uri="{FF2B5EF4-FFF2-40B4-BE49-F238E27FC236}">
                <a16:creationId xmlns:a16="http://schemas.microsoft.com/office/drawing/2014/main" id="{1BD07F4F-B3C3-97CD-18C1-3712B3C087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789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402818b97d_0_12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402818b97d_0_12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402818b97d_0_129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1402818b97d_0_12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3edde09770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3edde09770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a:extLst>
            <a:ext uri="{FF2B5EF4-FFF2-40B4-BE49-F238E27FC236}">
              <a16:creationId xmlns:a16="http://schemas.microsoft.com/office/drawing/2014/main" id="{49C848DC-67A1-CDD7-6491-963A70AEB3DD}"/>
            </a:ext>
          </a:extLst>
        </p:cNvPr>
        <p:cNvGrpSpPr/>
        <p:nvPr/>
      </p:nvGrpSpPr>
      <p:grpSpPr>
        <a:xfrm>
          <a:off x="0" y="0"/>
          <a:ext cx="0" cy="0"/>
          <a:chOff x="0" y="0"/>
          <a:chExt cx="0" cy="0"/>
        </a:xfrm>
      </p:grpSpPr>
      <p:sp>
        <p:nvSpPr>
          <p:cNvPr id="308" name="Google Shape;308;g13edde09770_1_96:notes">
            <a:extLst>
              <a:ext uri="{FF2B5EF4-FFF2-40B4-BE49-F238E27FC236}">
                <a16:creationId xmlns:a16="http://schemas.microsoft.com/office/drawing/2014/main" id="{87D2DE5B-0B8B-306E-16D0-7C58A60C9B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3edde09770_1_96:notes">
            <a:extLst>
              <a:ext uri="{FF2B5EF4-FFF2-40B4-BE49-F238E27FC236}">
                <a16:creationId xmlns:a16="http://schemas.microsoft.com/office/drawing/2014/main" id="{AEFB7A48-9E2D-7716-CDC8-DE71E2BE31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556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402818b97d_0_12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1402818b97d_0_12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3edde09770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3edde09770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3edde09770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3edde09770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402818b97d_0_13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1402818b97d_0_13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4D755225-DFAD-30FE-8289-203D70EB7F9A}"/>
            </a:ext>
          </a:extLst>
        </p:cNvPr>
        <p:cNvGrpSpPr/>
        <p:nvPr/>
      </p:nvGrpSpPr>
      <p:grpSpPr>
        <a:xfrm>
          <a:off x="0" y="0"/>
          <a:ext cx="0" cy="0"/>
          <a:chOff x="0" y="0"/>
          <a:chExt cx="0" cy="0"/>
        </a:xfrm>
      </p:grpSpPr>
      <p:sp>
        <p:nvSpPr>
          <p:cNvPr id="522" name="Google Shape;522;g1402818b97d_0_13284:notes">
            <a:extLst>
              <a:ext uri="{FF2B5EF4-FFF2-40B4-BE49-F238E27FC236}">
                <a16:creationId xmlns:a16="http://schemas.microsoft.com/office/drawing/2014/main" id="{B93DD0FF-49E3-4E20-1DD4-F16A64FED8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1402818b97d_0_13284:notes">
            <a:extLst>
              <a:ext uri="{FF2B5EF4-FFF2-40B4-BE49-F238E27FC236}">
                <a16:creationId xmlns:a16="http://schemas.microsoft.com/office/drawing/2014/main" id="{F2C4EAE5-4C2F-D892-94F3-60181561BB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612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54CF3107-A7C1-DDD2-BE75-5F5EDFE3C6FB}"/>
            </a:ext>
          </a:extLst>
        </p:cNvPr>
        <p:cNvGrpSpPr/>
        <p:nvPr/>
      </p:nvGrpSpPr>
      <p:grpSpPr>
        <a:xfrm>
          <a:off x="0" y="0"/>
          <a:ext cx="0" cy="0"/>
          <a:chOff x="0" y="0"/>
          <a:chExt cx="0" cy="0"/>
        </a:xfrm>
      </p:grpSpPr>
      <p:sp>
        <p:nvSpPr>
          <p:cNvPr id="522" name="Google Shape;522;g1402818b97d_0_13284:notes">
            <a:extLst>
              <a:ext uri="{FF2B5EF4-FFF2-40B4-BE49-F238E27FC236}">
                <a16:creationId xmlns:a16="http://schemas.microsoft.com/office/drawing/2014/main" id="{3B10F5D7-4636-343D-04AD-5264FA2DEB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1402818b97d_0_13284:notes">
            <a:extLst>
              <a:ext uri="{FF2B5EF4-FFF2-40B4-BE49-F238E27FC236}">
                <a16:creationId xmlns:a16="http://schemas.microsoft.com/office/drawing/2014/main" id="{047CD044-D67A-5C30-FF3A-822BFB0F91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40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013300" y="1382700"/>
            <a:ext cx="5117400" cy="20880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4400">
                <a:solidFill>
                  <a:schemeClr val="lt2"/>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013300" y="3470725"/>
            <a:ext cx="5117400" cy="442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solidFill>
                  <a:schemeClr val="dk1"/>
                </a:solidFill>
                <a:latin typeface="Be Vietnam"/>
                <a:ea typeface="Be Vietnam"/>
                <a:cs typeface="Be Vietnam"/>
                <a:sym typeface="Be Vietna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3085050" y="-1484262"/>
            <a:ext cx="3626843" cy="2709395"/>
            <a:chOff x="3085050" y="-1484262"/>
            <a:chExt cx="3626843" cy="2709395"/>
          </a:xfrm>
        </p:grpSpPr>
        <p:sp>
          <p:nvSpPr>
            <p:cNvPr id="12" name="Google Shape;12;p2"/>
            <p:cNvSpPr/>
            <p:nvPr/>
          </p:nvSpPr>
          <p:spPr>
            <a:xfrm rot="364913">
              <a:off x="4145775" y="-1361810"/>
              <a:ext cx="2442436" cy="2464492"/>
            </a:xfrm>
            <a:custGeom>
              <a:avLst/>
              <a:gdLst/>
              <a:ahLst/>
              <a:cxnLst/>
              <a:rect l="l" t="t" r="r" b="b"/>
              <a:pathLst>
                <a:path w="58913" h="59445" extrusionOk="0">
                  <a:moveTo>
                    <a:pt x="37137" y="1"/>
                  </a:moveTo>
                  <a:cubicBezTo>
                    <a:pt x="35591" y="1"/>
                    <a:pt x="34076" y="436"/>
                    <a:pt x="32885" y="1410"/>
                  </a:cubicBezTo>
                  <a:cubicBezTo>
                    <a:pt x="29885" y="3875"/>
                    <a:pt x="30087" y="8709"/>
                    <a:pt x="32028" y="12042"/>
                  </a:cubicBezTo>
                  <a:cubicBezTo>
                    <a:pt x="29586" y="10214"/>
                    <a:pt x="26607" y="8958"/>
                    <a:pt x="23565" y="8958"/>
                  </a:cubicBezTo>
                  <a:cubicBezTo>
                    <a:pt x="23536" y="8958"/>
                    <a:pt x="23508" y="8958"/>
                    <a:pt x="23479" y="8959"/>
                  </a:cubicBezTo>
                  <a:cubicBezTo>
                    <a:pt x="20395" y="8994"/>
                    <a:pt x="17240" y="10459"/>
                    <a:pt x="15597" y="13066"/>
                  </a:cubicBezTo>
                  <a:cubicBezTo>
                    <a:pt x="13966" y="15674"/>
                    <a:pt x="14133" y="19424"/>
                    <a:pt x="16312" y="21615"/>
                  </a:cubicBezTo>
                  <a:cubicBezTo>
                    <a:pt x="14226" y="20017"/>
                    <a:pt x="11610" y="19027"/>
                    <a:pt x="9007" y="19027"/>
                  </a:cubicBezTo>
                  <a:cubicBezTo>
                    <a:pt x="8370" y="19027"/>
                    <a:pt x="7735" y="19086"/>
                    <a:pt x="7108" y="19210"/>
                  </a:cubicBezTo>
                  <a:cubicBezTo>
                    <a:pt x="3905" y="19853"/>
                    <a:pt x="1036" y="22401"/>
                    <a:pt x="452" y="25615"/>
                  </a:cubicBezTo>
                  <a:cubicBezTo>
                    <a:pt x="0" y="28080"/>
                    <a:pt x="869" y="30580"/>
                    <a:pt x="1726" y="32938"/>
                  </a:cubicBezTo>
                  <a:cubicBezTo>
                    <a:pt x="4584" y="40748"/>
                    <a:pt x="7680" y="48737"/>
                    <a:pt x="13395" y="54798"/>
                  </a:cubicBezTo>
                  <a:cubicBezTo>
                    <a:pt x="15026" y="56524"/>
                    <a:pt x="16895" y="58084"/>
                    <a:pt x="19133" y="58905"/>
                  </a:cubicBezTo>
                  <a:cubicBezTo>
                    <a:pt x="20079" y="59254"/>
                    <a:pt x="21102" y="59444"/>
                    <a:pt x="22115" y="59444"/>
                  </a:cubicBezTo>
                  <a:cubicBezTo>
                    <a:pt x="23487" y="59444"/>
                    <a:pt x="24839" y="59096"/>
                    <a:pt x="25956" y="58322"/>
                  </a:cubicBezTo>
                  <a:cubicBezTo>
                    <a:pt x="27706" y="57131"/>
                    <a:pt x="28694" y="55071"/>
                    <a:pt x="28920" y="52988"/>
                  </a:cubicBezTo>
                  <a:cubicBezTo>
                    <a:pt x="29099" y="51345"/>
                    <a:pt x="28277" y="49487"/>
                    <a:pt x="28575" y="47999"/>
                  </a:cubicBezTo>
                  <a:lnTo>
                    <a:pt x="28575" y="47999"/>
                  </a:lnTo>
                  <a:cubicBezTo>
                    <a:pt x="30239" y="48913"/>
                    <a:pt x="32109" y="49473"/>
                    <a:pt x="33950" y="49473"/>
                  </a:cubicBezTo>
                  <a:cubicBezTo>
                    <a:pt x="35730" y="49473"/>
                    <a:pt x="37482" y="48949"/>
                    <a:pt x="38993" y="47713"/>
                  </a:cubicBezTo>
                  <a:cubicBezTo>
                    <a:pt x="42130" y="45164"/>
                    <a:pt x="42924" y="40220"/>
                    <a:pt x="40915" y="36745"/>
                  </a:cubicBezTo>
                  <a:lnTo>
                    <a:pt x="40915" y="36745"/>
                  </a:lnTo>
                  <a:cubicBezTo>
                    <a:pt x="42640" y="39008"/>
                    <a:pt x="45698" y="40010"/>
                    <a:pt x="48656" y="40010"/>
                  </a:cubicBezTo>
                  <a:cubicBezTo>
                    <a:pt x="49151" y="40010"/>
                    <a:pt x="49643" y="39982"/>
                    <a:pt x="50125" y="39927"/>
                  </a:cubicBezTo>
                  <a:cubicBezTo>
                    <a:pt x="53221" y="39570"/>
                    <a:pt x="56483" y="38081"/>
                    <a:pt x="57710" y="35212"/>
                  </a:cubicBezTo>
                  <a:cubicBezTo>
                    <a:pt x="58912" y="32390"/>
                    <a:pt x="57805" y="29175"/>
                    <a:pt x="56710" y="26294"/>
                  </a:cubicBezTo>
                  <a:cubicBezTo>
                    <a:pt x="54043" y="19365"/>
                    <a:pt x="51340" y="12340"/>
                    <a:pt x="46946" y="6351"/>
                  </a:cubicBezTo>
                  <a:cubicBezTo>
                    <a:pt x="45291" y="4113"/>
                    <a:pt x="43327" y="1970"/>
                    <a:pt x="40803" y="803"/>
                  </a:cubicBezTo>
                  <a:cubicBezTo>
                    <a:pt x="39663" y="286"/>
                    <a:pt x="38389" y="1"/>
                    <a:pt x="37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3085050" y="-38501"/>
              <a:ext cx="2139839" cy="1103076"/>
            </a:xfrm>
            <a:custGeom>
              <a:avLst/>
              <a:gdLst/>
              <a:ahLst/>
              <a:cxnLst/>
              <a:rect l="l" t="t" r="r" b="b"/>
              <a:pathLst>
                <a:path w="54829" h="33692" extrusionOk="0">
                  <a:moveTo>
                    <a:pt x="29565" y="1"/>
                  </a:moveTo>
                  <a:cubicBezTo>
                    <a:pt x="28528" y="1"/>
                    <a:pt x="27498" y="199"/>
                    <a:pt x="26540" y="628"/>
                  </a:cubicBezTo>
                  <a:cubicBezTo>
                    <a:pt x="22944" y="2212"/>
                    <a:pt x="21265" y="6415"/>
                    <a:pt x="20967" y="10308"/>
                  </a:cubicBezTo>
                  <a:cubicBezTo>
                    <a:pt x="20670" y="14213"/>
                    <a:pt x="21420" y="18142"/>
                    <a:pt x="21063" y="22047"/>
                  </a:cubicBezTo>
                  <a:cubicBezTo>
                    <a:pt x="20860" y="24155"/>
                    <a:pt x="19896" y="26679"/>
                    <a:pt x="17777" y="26929"/>
                  </a:cubicBezTo>
                  <a:cubicBezTo>
                    <a:pt x="17673" y="26940"/>
                    <a:pt x="17571" y="26945"/>
                    <a:pt x="17470" y="26945"/>
                  </a:cubicBezTo>
                  <a:cubicBezTo>
                    <a:pt x="15638" y="26945"/>
                    <a:pt x="14263" y="25166"/>
                    <a:pt x="12728" y="24071"/>
                  </a:cubicBezTo>
                  <a:cubicBezTo>
                    <a:pt x="11464" y="23160"/>
                    <a:pt x="9984" y="22731"/>
                    <a:pt x="8511" y="22731"/>
                  </a:cubicBezTo>
                  <a:cubicBezTo>
                    <a:pt x="5751" y="22731"/>
                    <a:pt x="3017" y="24234"/>
                    <a:pt x="1775" y="26881"/>
                  </a:cubicBezTo>
                  <a:cubicBezTo>
                    <a:pt x="1" y="30656"/>
                    <a:pt x="596" y="33525"/>
                    <a:pt x="596" y="33525"/>
                  </a:cubicBezTo>
                  <a:cubicBezTo>
                    <a:pt x="596" y="33525"/>
                    <a:pt x="16729" y="33525"/>
                    <a:pt x="22087" y="33585"/>
                  </a:cubicBezTo>
                  <a:cubicBezTo>
                    <a:pt x="25762" y="33627"/>
                    <a:pt x="29140" y="33639"/>
                    <a:pt x="32361" y="33639"/>
                  </a:cubicBezTo>
                  <a:cubicBezTo>
                    <a:pt x="36298" y="33639"/>
                    <a:pt x="40001" y="33622"/>
                    <a:pt x="43729" y="33622"/>
                  </a:cubicBezTo>
                  <a:cubicBezTo>
                    <a:pt x="47118" y="33622"/>
                    <a:pt x="50527" y="33636"/>
                    <a:pt x="54150" y="33692"/>
                  </a:cubicBezTo>
                  <a:cubicBezTo>
                    <a:pt x="54829" y="30215"/>
                    <a:pt x="54829" y="26596"/>
                    <a:pt x="54126" y="23107"/>
                  </a:cubicBezTo>
                  <a:cubicBezTo>
                    <a:pt x="53924" y="22095"/>
                    <a:pt x="53614" y="21012"/>
                    <a:pt x="52793" y="20392"/>
                  </a:cubicBezTo>
                  <a:cubicBezTo>
                    <a:pt x="52340" y="20042"/>
                    <a:pt x="51800" y="19892"/>
                    <a:pt x="51242" y="19892"/>
                  </a:cubicBezTo>
                  <a:cubicBezTo>
                    <a:pt x="50318" y="19892"/>
                    <a:pt x="49341" y="20303"/>
                    <a:pt x="48614" y="20904"/>
                  </a:cubicBezTo>
                  <a:cubicBezTo>
                    <a:pt x="47435" y="21857"/>
                    <a:pt x="46625" y="23214"/>
                    <a:pt x="45542" y="24274"/>
                  </a:cubicBezTo>
                  <a:cubicBezTo>
                    <a:pt x="44712" y="25095"/>
                    <a:pt x="43574" y="25741"/>
                    <a:pt x="42450" y="25741"/>
                  </a:cubicBezTo>
                  <a:cubicBezTo>
                    <a:pt x="42107" y="25741"/>
                    <a:pt x="41765" y="25681"/>
                    <a:pt x="41434" y="25548"/>
                  </a:cubicBezTo>
                  <a:cubicBezTo>
                    <a:pt x="40351" y="25119"/>
                    <a:pt x="39672" y="23976"/>
                    <a:pt x="39482" y="22809"/>
                  </a:cubicBezTo>
                  <a:cubicBezTo>
                    <a:pt x="39291" y="21654"/>
                    <a:pt x="39470" y="20476"/>
                    <a:pt x="39636" y="19321"/>
                  </a:cubicBezTo>
                  <a:cubicBezTo>
                    <a:pt x="40053" y="16237"/>
                    <a:pt x="40279" y="13082"/>
                    <a:pt x="39708" y="10034"/>
                  </a:cubicBezTo>
                  <a:cubicBezTo>
                    <a:pt x="39136" y="6974"/>
                    <a:pt x="37708" y="3998"/>
                    <a:pt x="35291" y="2057"/>
                  </a:cubicBezTo>
                  <a:cubicBezTo>
                    <a:pt x="33680" y="770"/>
                    <a:pt x="31608" y="1"/>
                    <a:pt x="295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CUSTOM_14">
    <p:spTree>
      <p:nvGrpSpPr>
        <p:cNvPr id="1" name="Shape 188"/>
        <p:cNvGrpSpPr/>
        <p:nvPr/>
      </p:nvGrpSpPr>
      <p:grpSpPr>
        <a:xfrm>
          <a:off x="0" y="0"/>
          <a:ext cx="0" cy="0"/>
          <a:chOff x="0" y="0"/>
          <a:chExt cx="0" cy="0"/>
        </a:xfrm>
      </p:grpSpPr>
      <p:sp>
        <p:nvSpPr>
          <p:cNvPr id="189" name="Google Shape;189;p28"/>
          <p:cNvSpPr txBox="1">
            <a:spLocks noGrp="1"/>
          </p:cNvSpPr>
          <p:nvPr>
            <p:ph type="title"/>
          </p:nvPr>
        </p:nvSpPr>
        <p:spPr>
          <a:xfrm>
            <a:off x="713225" y="441475"/>
            <a:ext cx="7717500" cy="60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00" b="0">
                <a:solidFill>
                  <a:schemeClr val="lt2"/>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90" name="Google Shape;190;p28"/>
          <p:cNvSpPr txBox="1">
            <a:spLocks noGrp="1"/>
          </p:cNvSpPr>
          <p:nvPr>
            <p:ph type="subTitle" idx="1"/>
          </p:nvPr>
        </p:nvSpPr>
        <p:spPr>
          <a:xfrm>
            <a:off x="2389450" y="1389425"/>
            <a:ext cx="4365000" cy="892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400">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1" name="Google Shape;191;p28"/>
          <p:cNvSpPr txBox="1">
            <a:spLocks noGrp="1"/>
          </p:cNvSpPr>
          <p:nvPr>
            <p:ph type="subTitle" idx="2"/>
          </p:nvPr>
        </p:nvSpPr>
        <p:spPr>
          <a:xfrm>
            <a:off x="2389449" y="2175653"/>
            <a:ext cx="43650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 name="Google Shape;192;p28"/>
          <p:cNvSpPr txBox="1">
            <a:spLocks noGrp="1"/>
          </p:cNvSpPr>
          <p:nvPr>
            <p:ph type="subTitle" idx="3"/>
          </p:nvPr>
        </p:nvSpPr>
        <p:spPr>
          <a:xfrm>
            <a:off x="2389500" y="3093627"/>
            <a:ext cx="4365000" cy="892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400">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28"/>
          <p:cNvSpPr txBox="1">
            <a:spLocks noGrp="1"/>
          </p:cNvSpPr>
          <p:nvPr>
            <p:ph type="subTitle" idx="4"/>
          </p:nvPr>
        </p:nvSpPr>
        <p:spPr>
          <a:xfrm>
            <a:off x="2389499" y="3880025"/>
            <a:ext cx="43650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CUSTOM_15">
    <p:spTree>
      <p:nvGrpSpPr>
        <p:cNvPr id="1" name="Shape 194"/>
        <p:cNvGrpSpPr/>
        <p:nvPr/>
      </p:nvGrpSpPr>
      <p:grpSpPr>
        <a:xfrm>
          <a:off x="0" y="0"/>
          <a:ext cx="0" cy="0"/>
          <a:chOff x="0" y="0"/>
          <a:chExt cx="0" cy="0"/>
        </a:xfrm>
      </p:grpSpPr>
      <p:pic>
        <p:nvPicPr>
          <p:cNvPr id="195" name="Google Shape;195;p29"/>
          <p:cNvPicPr preferRelativeResize="0"/>
          <p:nvPr/>
        </p:nvPicPr>
        <p:blipFill rotWithShape="1">
          <a:blip r:embed="rId2">
            <a:alphaModFix/>
          </a:blip>
          <a:srcRect l="25899" t="3209" r="18318" b="3498"/>
          <a:stretch/>
        </p:blipFill>
        <p:spPr>
          <a:xfrm rot="10800000">
            <a:off x="7342950" y="3061613"/>
            <a:ext cx="2914824" cy="2742285"/>
          </a:xfrm>
          <a:prstGeom prst="rect">
            <a:avLst/>
          </a:prstGeom>
          <a:noFill/>
          <a:ln>
            <a:noFill/>
          </a:ln>
        </p:spPr>
      </p:pic>
      <p:sp>
        <p:nvSpPr>
          <p:cNvPr id="196" name="Google Shape;196;p29"/>
          <p:cNvSpPr txBox="1">
            <a:spLocks noGrp="1"/>
          </p:cNvSpPr>
          <p:nvPr>
            <p:ph type="title"/>
          </p:nvPr>
        </p:nvSpPr>
        <p:spPr>
          <a:xfrm>
            <a:off x="713225" y="441475"/>
            <a:ext cx="7717500" cy="60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00" b="0">
                <a:solidFill>
                  <a:schemeClr val="lt2"/>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97" name="Google Shape;197;p29"/>
          <p:cNvSpPr txBox="1">
            <a:spLocks noGrp="1"/>
          </p:cNvSpPr>
          <p:nvPr>
            <p:ph type="subTitle" idx="1"/>
          </p:nvPr>
        </p:nvSpPr>
        <p:spPr>
          <a:xfrm>
            <a:off x="1420012" y="3562075"/>
            <a:ext cx="24366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400">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29"/>
          <p:cNvSpPr txBox="1">
            <a:spLocks noGrp="1"/>
          </p:cNvSpPr>
          <p:nvPr>
            <p:ph type="subTitle" idx="2"/>
          </p:nvPr>
        </p:nvSpPr>
        <p:spPr>
          <a:xfrm>
            <a:off x="1420012" y="3899751"/>
            <a:ext cx="24366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9" name="Google Shape;199;p29"/>
          <p:cNvSpPr txBox="1">
            <a:spLocks noGrp="1"/>
          </p:cNvSpPr>
          <p:nvPr>
            <p:ph type="subTitle" idx="3"/>
          </p:nvPr>
        </p:nvSpPr>
        <p:spPr>
          <a:xfrm>
            <a:off x="5287387" y="3562075"/>
            <a:ext cx="2436600" cy="485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2400">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0" name="Google Shape;200;p29"/>
          <p:cNvSpPr txBox="1">
            <a:spLocks noGrp="1"/>
          </p:cNvSpPr>
          <p:nvPr>
            <p:ph type="subTitle" idx="4"/>
          </p:nvPr>
        </p:nvSpPr>
        <p:spPr>
          <a:xfrm>
            <a:off x="5287387" y="3899751"/>
            <a:ext cx="2436600" cy="6129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201" name="Google Shape;201;p29"/>
          <p:cNvPicPr preferRelativeResize="0"/>
          <p:nvPr/>
        </p:nvPicPr>
        <p:blipFill rotWithShape="1">
          <a:blip r:embed="rId3">
            <a:alphaModFix/>
          </a:blip>
          <a:srcRect l="13117" t="6025" r="15203" b="7401"/>
          <a:stretch/>
        </p:blipFill>
        <p:spPr>
          <a:xfrm rot="4510524">
            <a:off x="-1320356" y="3311620"/>
            <a:ext cx="3495962" cy="2375107"/>
          </a:xfrm>
          <a:prstGeom prst="rect">
            <a:avLst/>
          </a:prstGeom>
          <a:noFill/>
          <a:ln>
            <a:noFill/>
          </a:ln>
        </p:spPr>
      </p:pic>
      <p:sp>
        <p:nvSpPr>
          <p:cNvPr id="202" name="Google Shape;202;p29"/>
          <p:cNvSpPr/>
          <p:nvPr/>
        </p:nvSpPr>
        <p:spPr>
          <a:xfrm>
            <a:off x="6886638" y="4604975"/>
            <a:ext cx="1133500" cy="1065575"/>
          </a:xfrm>
          <a:custGeom>
            <a:avLst/>
            <a:gdLst/>
            <a:ahLst/>
            <a:cxnLst/>
            <a:rect l="l" t="t" r="r" b="b"/>
            <a:pathLst>
              <a:path w="45340" h="42623" extrusionOk="0">
                <a:moveTo>
                  <a:pt x="25235" y="1"/>
                </a:moveTo>
                <a:cubicBezTo>
                  <a:pt x="25011" y="1"/>
                  <a:pt x="24787" y="4"/>
                  <a:pt x="24563" y="10"/>
                </a:cubicBezTo>
                <a:cubicBezTo>
                  <a:pt x="20313" y="129"/>
                  <a:pt x="18324" y="463"/>
                  <a:pt x="14407" y="2082"/>
                </a:cubicBezTo>
                <a:cubicBezTo>
                  <a:pt x="7335" y="5797"/>
                  <a:pt x="2132" y="12869"/>
                  <a:pt x="667" y="20727"/>
                </a:cubicBezTo>
                <a:cubicBezTo>
                  <a:pt x="1" y="24311"/>
                  <a:pt x="72" y="28073"/>
                  <a:pt x="1239" y="31538"/>
                </a:cubicBezTo>
                <a:cubicBezTo>
                  <a:pt x="2394" y="35003"/>
                  <a:pt x="4680" y="38122"/>
                  <a:pt x="7787" y="40015"/>
                </a:cubicBezTo>
                <a:cubicBezTo>
                  <a:pt x="11002" y="41968"/>
                  <a:pt x="14884" y="42515"/>
                  <a:pt x="18646" y="42611"/>
                </a:cubicBezTo>
                <a:cubicBezTo>
                  <a:pt x="18987" y="42619"/>
                  <a:pt x="19329" y="42623"/>
                  <a:pt x="19672" y="42623"/>
                </a:cubicBezTo>
                <a:cubicBezTo>
                  <a:pt x="26895" y="42623"/>
                  <a:pt x="34465" y="40790"/>
                  <a:pt x="39387" y="35550"/>
                </a:cubicBezTo>
                <a:cubicBezTo>
                  <a:pt x="43709" y="30943"/>
                  <a:pt x="45340" y="24192"/>
                  <a:pt x="44590" y="17905"/>
                </a:cubicBezTo>
                <a:cubicBezTo>
                  <a:pt x="43923" y="12250"/>
                  <a:pt x="41268" y="6618"/>
                  <a:pt x="36612" y="3332"/>
                </a:cubicBezTo>
                <a:cubicBezTo>
                  <a:pt x="33331" y="1020"/>
                  <a:pt x="29258" y="1"/>
                  <a:pt x="25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20">
    <p:spTree>
      <p:nvGrpSpPr>
        <p:cNvPr id="1" name="Shape 268"/>
        <p:cNvGrpSpPr/>
        <p:nvPr/>
      </p:nvGrpSpPr>
      <p:grpSpPr>
        <a:xfrm>
          <a:off x="0" y="0"/>
          <a:ext cx="0" cy="0"/>
          <a:chOff x="0" y="0"/>
          <a:chExt cx="0" cy="0"/>
        </a:xfrm>
      </p:grpSpPr>
      <p:pic>
        <p:nvPicPr>
          <p:cNvPr id="269" name="Google Shape;269;p36"/>
          <p:cNvPicPr preferRelativeResize="0"/>
          <p:nvPr/>
        </p:nvPicPr>
        <p:blipFill rotWithShape="1">
          <a:blip r:embed="rId2">
            <a:alphaModFix/>
          </a:blip>
          <a:srcRect l="32475" r="18763" b="3006"/>
          <a:stretch/>
        </p:blipFill>
        <p:spPr>
          <a:xfrm flipH="1">
            <a:off x="8054052" y="2476221"/>
            <a:ext cx="2914848" cy="3261354"/>
          </a:xfrm>
          <a:prstGeom prst="rect">
            <a:avLst/>
          </a:prstGeom>
          <a:noFill/>
          <a:ln>
            <a:noFill/>
          </a:ln>
        </p:spPr>
      </p:pic>
      <p:grpSp>
        <p:nvGrpSpPr>
          <p:cNvPr id="270" name="Google Shape;270;p36"/>
          <p:cNvGrpSpPr/>
          <p:nvPr/>
        </p:nvGrpSpPr>
        <p:grpSpPr>
          <a:xfrm>
            <a:off x="-226587" y="3128026"/>
            <a:ext cx="3358099" cy="2742285"/>
            <a:chOff x="-226587" y="3128026"/>
            <a:chExt cx="3358099" cy="2742285"/>
          </a:xfrm>
        </p:grpSpPr>
        <p:pic>
          <p:nvPicPr>
            <p:cNvPr id="271" name="Google Shape;271;p36"/>
            <p:cNvPicPr preferRelativeResize="0"/>
            <p:nvPr/>
          </p:nvPicPr>
          <p:blipFill rotWithShape="1">
            <a:blip r:embed="rId3">
              <a:alphaModFix/>
            </a:blip>
            <a:srcRect l="25899" t="3209" r="18318" b="3498"/>
            <a:stretch/>
          </p:blipFill>
          <p:spPr>
            <a:xfrm rot="10800000" flipH="1">
              <a:off x="-226587" y="3128026"/>
              <a:ext cx="2914824" cy="2742285"/>
            </a:xfrm>
            <a:prstGeom prst="rect">
              <a:avLst/>
            </a:prstGeom>
            <a:noFill/>
            <a:ln>
              <a:noFill/>
            </a:ln>
          </p:spPr>
        </p:pic>
        <p:sp>
          <p:nvSpPr>
            <p:cNvPr id="272" name="Google Shape;272;p36"/>
            <p:cNvSpPr/>
            <p:nvPr/>
          </p:nvSpPr>
          <p:spPr>
            <a:xfrm flipH="1">
              <a:off x="1998012" y="4438250"/>
              <a:ext cx="1133500" cy="1065575"/>
            </a:xfrm>
            <a:custGeom>
              <a:avLst/>
              <a:gdLst/>
              <a:ahLst/>
              <a:cxnLst/>
              <a:rect l="l" t="t" r="r" b="b"/>
              <a:pathLst>
                <a:path w="45340" h="42623" extrusionOk="0">
                  <a:moveTo>
                    <a:pt x="25235" y="1"/>
                  </a:moveTo>
                  <a:cubicBezTo>
                    <a:pt x="25011" y="1"/>
                    <a:pt x="24787" y="4"/>
                    <a:pt x="24563" y="10"/>
                  </a:cubicBezTo>
                  <a:cubicBezTo>
                    <a:pt x="20313" y="129"/>
                    <a:pt x="18324" y="463"/>
                    <a:pt x="14407" y="2082"/>
                  </a:cubicBezTo>
                  <a:cubicBezTo>
                    <a:pt x="7335" y="5797"/>
                    <a:pt x="2132" y="12869"/>
                    <a:pt x="667" y="20727"/>
                  </a:cubicBezTo>
                  <a:cubicBezTo>
                    <a:pt x="1" y="24311"/>
                    <a:pt x="72" y="28073"/>
                    <a:pt x="1239" y="31538"/>
                  </a:cubicBezTo>
                  <a:cubicBezTo>
                    <a:pt x="2394" y="35003"/>
                    <a:pt x="4680" y="38122"/>
                    <a:pt x="7787" y="40015"/>
                  </a:cubicBezTo>
                  <a:cubicBezTo>
                    <a:pt x="11002" y="41968"/>
                    <a:pt x="14884" y="42515"/>
                    <a:pt x="18646" y="42611"/>
                  </a:cubicBezTo>
                  <a:cubicBezTo>
                    <a:pt x="18987" y="42619"/>
                    <a:pt x="19329" y="42623"/>
                    <a:pt x="19672" y="42623"/>
                  </a:cubicBezTo>
                  <a:cubicBezTo>
                    <a:pt x="26895" y="42623"/>
                    <a:pt x="34465" y="40790"/>
                    <a:pt x="39387" y="35550"/>
                  </a:cubicBezTo>
                  <a:cubicBezTo>
                    <a:pt x="43709" y="30943"/>
                    <a:pt x="45340" y="24192"/>
                    <a:pt x="44590" y="17905"/>
                  </a:cubicBezTo>
                  <a:cubicBezTo>
                    <a:pt x="43923" y="12250"/>
                    <a:pt x="41268" y="6618"/>
                    <a:pt x="36612" y="3332"/>
                  </a:cubicBezTo>
                  <a:cubicBezTo>
                    <a:pt x="33331" y="1020"/>
                    <a:pt x="29258" y="1"/>
                    <a:pt x="25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36"/>
          <p:cNvGrpSpPr/>
          <p:nvPr/>
        </p:nvGrpSpPr>
        <p:grpSpPr>
          <a:xfrm>
            <a:off x="-1613898" y="-1353994"/>
            <a:ext cx="4486248" cy="3745987"/>
            <a:chOff x="-1613898" y="-1353994"/>
            <a:chExt cx="4486248" cy="3745987"/>
          </a:xfrm>
        </p:grpSpPr>
        <p:pic>
          <p:nvPicPr>
            <p:cNvPr id="274" name="Google Shape;274;p36"/>
            <p:cNvPicPr preferRelativeResize="0"/>
            <p:nvPr/>
          </p:nvPicPr>
          <p:blipFill rotWithShape="1">
            <a:blip r:embed="rId4">
              <a:alphaModFix/>
            </a:blip>
            <a:srcRect l="7802" t="3814" r="8389" b="7050"/>
            <a:stretch/>
          </p:blipFill>
          <p:spPr>
            <a:xfrm rot="8574627" flipH="1">
              <a:off x="-1339150" y="-518226"/>
              <a:ext cx="3467652" cy="2074450"/>
            </a:xfrm>
            <a:prstGeom prst="rect">
              <a:avLst/>
            </a:prstGeom>
            <a:noFill/>
            <a:ln>
              <a:noFill/>
            </a:ln>
          </p:spPr>
        </p:pic>
        <p:sp>
          <p:nvSpPr>
            <p:cNvPr id="275" name="Google Shape;275;p36"/>
            <p:cNvSpPr/>
            <p:nvPr/>
          </p:nvSpPr>
          <p:spPr>
            <a:xfrm>
              <a:off x="933801" y="183852"/>
              <a:ext cx="1938549" cy="778001"/>
            </a:xfrm>
            <a:custGeom>
              <a:avLst/>
              <a:gdLst/>
              <a:ahLst/>
              <a:cxnLst/>
              <a:rect l="l" t="t" r="r" b="b"/>
              <a:pathLst>
                <a:path w="66835" h="26823" extrusionOk="0">
                  <a:moveTo>
                    <a:pt x="0" y="25060"/>
                  </a:moveTo>
                  <a:cubicBezTo>
                    <a:pt x="0" y="15934"/>
                    <a:pt x="9200" y="-189"/>
                    <a:pt x="17363" y="3891"/>
                  </a:cubicBezTo>
                  <a:cubicBezTo>
                    <a:pt x="24712" y="7564"/>
                    <a:pt x="18556" y="28196"/>
                    <a:pt x="26639" y="26725"/>
                  </a:cubicBezTo>
                  <a:cubicBezTo>
                    <a:pt x="37559" y="24738"/>
                    <a:pt x="35604" y="-1291"/>
                    <a:pt x="46618" y="86"/>
                  </a:cubicBezTo>
                  <a:cubicBezTo>
                    <a:pt x="55005" y="1135"/>
                    <a:pt x="48016" y="18370"/>
                    <a:pt x="53992" y="24346"/>
                  </a:cubicBezTo>
                  <a:cubicBezTo>
                    <a:pt x="57793" y="28147"/>
                    <a:pt x="63611" y="18896"/>
                    <a:pt x="66835" y="14595"/>
                  </a:cubicBezTo>
                </a:path>
              </a:pathLst>
            </a:custGeom>
            <a:noFill/>
            <a:ln w="114300" cap="flat" cmpd="sng">
              <a:solidFill>
                <a:schemeClr val="dk1"/>
              </a:solidFill>
              <a:prstDash val="solid"/>
              <a:round/>
              <a:headEnd type="none" w="med" len="med"/>
              <a:tailEnd type="none" w="med" len="med"/>
            </a:ln>
          </p:spPr>
        </p:sp>
      </p:grpSp>
      <p:sp>
        <p:nvSpPr>
          <p:cNvPr id="276" name="Google Shape;276;p36"/>
          <p:cNvSpPr/>
          <p:nvPr/>
        </p:nvSpPr>
        <p:spPr>
          <a:xfrm rot="10800000">
            <a:off x="6292274" y="-123166"/>
            <a:ext cx="3404726" cy="1664774"/>
          </a:xfrm>
          <a:custGeom>
            <a:avLst/>
            <a:gdLst/>
            <a:ahLst/>
            <a:cxnLst/>
            <a:rect l="l" t="t" r="r" b="b"/>
            <a:pathLst>
              <a:path w="34148" h="16697" extrusionOk="0">
                <a:moveTo>
                  <a:pt x="34147" y="16657"/>
                </a:moveTo>
                <a:lnTo>
                  <a:pt x="34147" y="16657"/>
                </a:lnTo>
                <a:cubicBezTo>
                  <a:pt x="34147" y="16657"/>
                  <a:pt x="34147" y="16657"/>
                  <a:pt x="34147" y="16657"/>
                </a:cubicBezTo>
                <a:cubicBezTo>
                  <a:pt x="34147" y="16657"/>
                  <a:pt x="34147" y="16657"/>
                  <a:pt x="34147" y="16657"/>
                </a:cubicBezTo>
                <a:close/>
                <a:moveTo>
                  <a:pt x="11858" y="1"/>
                </a:moveTo>
                <a:cubicBezTo>
                  <a:pt x="9378" y="1"/>
                  <a:pt x="6878" y="1492"/>
                  <a:pt x="5989" y="3822"/>
                </a:cubicBezTo>
                <a:cubicBezTo>
                  <a:pt x="5322" y="5608"/>
                  <a:pt x="5513" y="7704"/>
                  <a:pt x="4465" y="9299"/>
                </a:cubicBezTo>
                <a:cubicBezTo>
                  <a:pt x="3596" y="10609"/>
                  <a:pt x="2060" y="11288"/>
                  <a:pt x="846" y="12276"/>
                </a:cubicBezTo>
                <a:cubicBezTo>
                  <a:pt x="0" y="12954"/>
                  <a:pt x="1155" y="15419"/>
                  <a:pt x="1310" y="16598"/>
                </a:cubicBezTo>
                <a:cubicBezTo>
                  <a:pt x="1310" y="16598"/>
                  <a:pt x="9851" y="16696"/>
                  <a:pt x="15519" y="16696"/>
                </a:cubicBezTo>
                <a:cubicBezTo>
                  <a:pt x="16085" y="16696"/>
                  <a:pt x="16623" y="16695"/>
                  <a:pt x="17121" y="16693"/>
                </a:cubicBezTo>
                <a:cubicBezTo>
                  <a:pt x="18100" y="16685"/>
                  <a:pt x="25965" y="16584"/>
                  <a:pt x="30656" y="16584"/>
                </a:cubicBezTo>
                <a:cubicBezTo>
                  <a:pt x="32694" y="16584"/>
                  <a:pt x="34132" y="16603"/>
                  <a:pt x="34147" y="16657"/>
                </a:cubicBezTo>
                <a:lnTo>
                  <a:pt x="34147" y="16657"/>
                </a:lnTo>
                <a:cubicBezTo>
                  <a:pt x="33850" y="15216"/>
                  <a:pt x="34064" y="13490"/>
                  <a:pt x="33897" y="12038"/>
                </a:cubicBezTo>
                <a:cubicBezTo>
                  <a:pt x="33754" y="10573"/>
                  <a:pt x="33052" y="9002"/>
                  <a:pt x="31671" y="8490"/>
                </a:cubicBezTo>
                <a:cubicBezTo>
                  <a:pt x="31349" y="8376"/>
                  <a:pt x="31021" y="8326"/>
                  <a:pt x="30691" y="8326"/>
                </a:cubicBezTo>
                <a:cubicBezTo>
                  <a:pt x="29641" y="8326"/>
                  <a:pt x="28568" y="8825"/>
                  <a:pt x="27599" y="9323"/>
                </a:cubicBezTo>
                <a:cubicBezTo>
                  <a:pt x="25563" y="10371"/>
                  <a:pt x="23527" y="11418"/>
                  <a:pt x="21491" y="12466"/>
                </a:cubicBezTo>
                <a:cubicBezTo>
                  <a:pt x="20818" y="12803"/>
                  <a:pt x="20048" y="13151"/>
                  <a:pt x="19331" y="13151"/>
                </a:cubicBezTo>
                <a:cubicBezTo>
                  <a:pt x="19008" y="13151"/>
                  <a:pt x="18695" y="13080"/>
                  <a:pt x="18407" y="12907"/>
                </a:cubicBezTo>
                <a:cubicBezTo>
                  <a:pt x="17645" y="12466"/>
                  <a:pt x="17360" y="11478"/>
                  <a:pt x="17431" y="10609"/>
                </a:cubicBezTo>
                <a:cubicBezTo>
                  <a:pt x="17490" y="9728"/>
                  <a:pt x="17836" y="8894"/>
                  <a:pt x="18014" y="8025"/>
                </a:cubicBezTo>
                <a:cubicBezTo>
                  <a:pt x="18657" y="4918"/>
                  <a:pt x="16824" y="1441"/>
                  <a:pt x="13847" y="346"/>
                </a:cubicBezTo>
                <a:cubicBezTo>
                  <a:pt x="13207" y="111"/>
                  <a:pt x="12533" y="1"/>
                  <a:pt x="11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20_1">
    <p:spTree>
      <p:nvGrpSpPr>
        <p:cNvPr id="1" name="Shape 277"/>
        <p:cNvGrpSpPr/>
        <p:nvPr/>
      </p:nvGrpSpPr>
      <p:grpSpPr>
        <a:xfrm>
          <a:off x="0" y="0"/>
          <a:ext cx="0" cy="0"/>
          <a:chOff x="0" y="0"/>
          <a:chExt cx="0" cy="0"/>
        </a:xfrm>
      </p:grpSpPr>
      <p:grpSp>
        <p:nvGrpSpPr>
          <p:cNvPr id="278" name="Google Shape;278;p37"/>
          <p:cNvGrpSpPr/>
          <p:nvPr/>
        </p:nvGrpSpPr>
        <p:grpSpPr>
          <a:xfrm>
            <a:off x="-1403713" y="1164853"/>
            <a:ext cx="4553914" cy="5488412"/>
            <a:chOff x="-1403713" y="1164853"/>
            <a:chExt cx="4553914" cy="5488412"/>
          </a:xfrm>
        </p:grpSpPr>
        <p:sp>
          <p:nvSpPr>
            <p:cNvPr id="279" name="Google Shape;279;p37"/>
            <p:cNvSpPr/>
            <p:nvPr/>
          </p:nvSpPr>
          <p:spPr>
            <a:xfrm rot="460039" flipH="1">
              <a:off x="-852742" y="1297093"/>
              <a:ext cx="2166972" cy="2755910"/>
            </a:xfrm>
            <a:custGeom>
              <a:avLst/>
              <a:gdLst/>
              <a:ahLst/>
              <a:cxnLst/>
              <a:rect l="l" t="t" r="r" b="b"/>
              <a:pathLst>
                <a:path w="58794" h="74773" extrusionOk="0">
                  <a:moveTo>
                    <a:pt x="45101" y="0"/>
                  </a:moveTo>
                  <a:cubicBezTo>
                    <a:pt x="44760" y="0"/>
                    <a:pt x="44421" y="276"/>
                    <a:pt x="44161" y="537"/>
                  </a:cubicBezTo>
                  <a:cubicBezTo>
                    <a:pt x="39220" y="5478"/>
                    <a:pt x="36529" y="10515"/>
                    <a:pt x="31588" y="15456"/>
                  </a:cubicBezTo>
                  <a:cubicBezTo>
                    <a:pt x="27111" y="13503"/>
                    <a:pt x="20408" y="11443"/>
                    <a:pt x="15931" y="9479"/>
                  </a:cubicBezTo>
                  <a:cubicBezTo>
                    <a:pt x="15529" y="9308"/>
                    <a:pt x="15068" y="9137"/>
                    <a:pt x="14641" y="9137"/>
                  </a:cubicBezTo>
                  <a:cubicBezTo>
                    <a:pt x="14385" y="9137"/>
                    <a:pt x="14141" y="9199"/>
                    <a:pt x="13931" y="9360"/>
                  </a:cubicBezTo>
                  <a:cubicBezTo>
                    <a:pt x="13240" y="9895"/>
                    <a:pt x="13514" y="10991"/>
                    <a:pt x="13859" y="11789"/>
                  </a:cubicBezTo>
                  <a:cubicBezTo>
                    <a:pt x="16693" y="18373"/>
                    <a:pt x="19920" y="23861"/>
                    <a:pt x="22741" y="30434"/>
                  </a:cubicBezTo>
                  <a:cubicBezTo>
                    <a:pt x="15990" y="32958"/>
                    <a:pt x="8835" y="36542"/>
                    <a:pt x="2072" y="39054"/>
                  </a:cubicBezTo>
                  <a:cubicBezTo>
                    <a:pt x="1370" y="39316"/>
                    <a:pt x="572" y="39661"/>
                    <a:pt x="358" y="40399"/>
                  </a:cubicBezTo>
                  <a:cubicBezTo>
                    <a:pt x="0" y="41649"/>
                    <a:pt x="1596" y="42483"/>
                    <a:pt x="2858" y="42792"/>
                  </a:cubicBezTo>
                  <a:lnTo>
                    <a:pt x="18669" y="46626"/>
                  </a:lnTo>
                  <a:cubicBezTo>
                    <a:pt x="16348" y="54044"/>
                    <a:pt x="14681" y="61664"/>
                    <a:pt x="13716" y="69367"/>
                  </a:cubicBezTo>
                  <a:cubicBezTo>
                    <a:pt x="13609" y="70248"/>
                    <a:pt x="13609" y="71332"/>
                    <a:pt x="14383" y="71772"/>
                  </a:cubicBezTo>
                  <a:cubicBezTo>
                    <a:pt x="14531" y="71853"/>
                    <a:pt x="14675" y="71888"/>
                    <a:pt x="14816" y="71888"/>
                  </a:cubicBezTo>
                  <a:cubicBezTo>
                    <a:pt x="15550" y="71888"/>
                    <a:pt x="16212" y="70941"/>
                    <a:pt x="16991" y="70522"/>
                  </a:cubicBezTo>
                  <a:cubicBezTo>
                    <a:pt x="22241" y="67724"/>
                    <a:pt x="24503" y="65378"/>
                    <a:pt x="28135" y="62723"/>
                  </a:cubicBezTo>
                  <a:cubicBezTo>
                    <a:pt x="28956" y="62128"/>
                    <a:pt x="31338" y="59902"/>
                    <a:pt x="31338" y="59902"/>
                  </a:cubicBezTo>
                  <a:lnTo>
                    <a:pt x="39017" y="69129"/>
                  </a:lnTo>
                  <a:cubicBezTo>
                    <a:pt x="40160" y="70677"/>
                    <a:pt x="40398" y="71034"/>
                    <a:pt x="42446" y="72570"/>
                  </a:cubicBezTo>
                  <a:cubicBezTo>
                    <a:pt x="43982" y="73713"/>
                    <a:pt x="46828" y="74772"/>
                    <a:pt x="46828" y="74772"/>
                  </a:cubicBezTo>
                  <a:cubicBezTo>
                    <a:pt x="46828" y="74772"/>
                    <a:pt x="48304" y="67962"/>
                    <a:pt x="48364" y="66962"/>
                  </a:cubicBezTo>
                  <a:cubicBezTo>
                    <a:pt x="48756" y="61092"/>
                    <a:pt x="48316" y="57068"/>
                    <a:pt x="48745" y="51198"/>
                  </a:cubicBezTo>
                  <a:lnTo>
                    <a:pt x="48745" y="51198"/>
                  </a:lnTo>
                  <a:cubicBezTo>
                    <a:pt x="51316" y="52520"/>
                    <a:pt x="55400" y="54425"/>
                    <a:pt x="58281" y="54532"/>
                  </a:cubicBezTo>
                  <a:cubicBezTo>
                    <a:pt x="58401" y="43876"/>
                    <a:pt x="58627" y="22576"/>
                    <a:pt x="58627" y="22576"/>
                  </a:cubicBezTo>
                  <a:lnTo>
                    <a:pt x="58793" y="17754"/>
                  </a:lnTo>
                  <a:cubicBezTo>
                    <a:pt x="58793" y="17754"/>
                    <a:pt x="57021" y="17681"/>
                    <a:pt x="55307" y="17681"/>
                  </a:cubicBezTo>
                  <a:cubicBezTo>
                    <a:pt x="54515" y="17681"/>
                    <a:pt x="53736" y="17696"/>
                    <a:pt x="53150" y="17742"/>
                  </a:cubicBezTo>
                  <a:cubicBezTo>
                    <a:pt x="52864" y="17766"/>
                    <a:pt x="52453" y="17776"/>
                    <a:pt x="51989" y="17776"/>
                  </a:cubicBezTo>
                  <a:cubicBezTo>
                    <a:pt x="50444" y="17776"/>
                    <a:pt x="48316" y="17670"/>
                    <a:pt x="48316" y="17670"/>
                  </a:cubicBezTo>
                  <a:cubicBezTo>
                    <a:pt x="48316" y="17670"/>
                    <a:pt x="47590" y="14086"/>
                    <a:pt x="47423" y="12908"/>
                  </a:cubicBezTo>
                  <a:cubicBezTo>
                    <a:pt x="46887" y="8943"/>
                    <a:pt x="46363" y="5002"/>
                    <a:pt x="45851" y="1049"/>
                  </a:cubicBezTo>
                  <a:cubicBezTo>
                    <a:pt x="45804" y="656"/>
                    <a:pt x="45697" y="192"/>
                    <a:pt x="45339" y="49"/>
                  </a:cubicBezTo>
                  <a:cubicBezTo>
                    <a:pt x="45261" y="15"/>
                    <a:pt x="45181" y="0"/>
                    <a:pt x="45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 name="Google Shape;280;p37"/>
            <p:cNvGrpSpPr/>
            <p:nvPr/>
          </p:nvGrpSpPr>
          <p:grpSpPr>
            <a:xfrm>
              <a:off x="-1403713" y="2298083"/>
              <a:ext cx="4553914" cy="4355182"/>
              <a:chOff x="-1693913" y="2359833"/>
              <a:chExt cx="4553914" cy="4355182"/>
            </a:xfrm>
          </p:grpSpPr>
          <p:pic>
            <p:nvPicPr>
              <p:cNvPr id="281" name="Google Shape;281;p37"/>
              <p:cNvPicPr preferRelativeResize="0"/>
              <p:nvPr/>
            </p:nvPicPr>
            <p:blipFill rotWithShape="1">
              <a:blip r:embed="rId2">
                <a:alphaModFix/>
              </a:blip>
              <a:srcRect l="10641" t="10307" r="13185" b="15271"/>
              <a:stretch/>
            </p:blipFill>
            <p:spPr>
              <a:xfrm rot="4158129">
                <a:off x="-1949238" y="3478074"/>
                <a:ext cx="3855174" cy="2118700"/>
              </a:xfrm>
              <a:prstGeom prst="rect">
                <a:avLst/>
              </a:prstGeom>
              <a:noFill/>
              <a:ln>
                <a:noFill/>
              </a:ln>
            </p:spPr>
          </p:pic>
          <p:sp>
            <p:nvSpPr>
              <p:cNvPr id="282" name="Google Shape;282;p37"/>
              <p:cNvSpPr/>
              <p:nvPr/>
            </p:nvSpPr>
            <p:spPr>
              <a:xfrm>
                <a:off x="921451" y="4518477"/>
                <a:ext cx="1938549" cy="778001"/>
              </a:xfrm>
              <a:custGeom>
                <a:avLst/>
                <a:gdLst/>
                <a:ahLst/>
                <a:cxnLst/>
                <a:rect l="l" t="t" r="r" b="b"/>
                <a:pathLst>
                  <a:path w="66835" h="26823" extrusionOk="0">
                    <a:moveTo>
                      <a:pt x="0" y="25060"/>
                    </a:moveTo>
                    <a:cubicBezTo>
                      <a:pt x="0" y="15934"/>
                      <a:pt x="9200" y="-189"/>
                      <a:pt x="17363" y="3891"/>
                    </a:cubicBezTo>
                    <a:cubicBezTo>
                      <a:pt x="24712" y="7564"/>
                      <a:pt x="18556" y="28196"/>
                      <a:pt x="26639" y="26725"/>
                    </a:cubicBezTo>
                    <a:cubicBezTo>
                      <a:pt x="37559" y="24738"/>
                      <a:pt x="35604" y="-1291"/>
                      <a:pt x="46618" y="86"/>
                    </a:cubicBezTo>
                    <a:cubicBezTo>
                      <a:pt x="55005" y="1135"/>
                      <a:pt x="48016" y="18370"/>
                      <a:pt x="53992" y="24346"/>
                    </a:cubicBezTo>
                    <a:cubicBezTo>
                      <a:pt x="57793" y="28147"/>
                      <a:pt x="63611" y="18896"/>
                      <a:pt x="66835" y="14595"/>
                    </a:cubicBezTo>
                  </a:path>
                </a:pathLst>
              </a:custGeom>
              <a:noFill/>
              <a:ln w="114300" cap="flat" cmpd="sng">
                <a:solidFill>
                  <a:schemeClr val="dk1"/>
                </a:solidFill>
                <a:prstDash val="solid"/>
                <a:round/>
                <a:headEnd type="none" w="med" len="med"/>
                <a:tailEnd type="none" w="med" len="med"/>
              </a:ln>
            </p:spPr>
          </p:sp>
        </p:grpSp>
      </p:grpSp>
      <p:pic>
        <p:nvPicPr>
          <p:cNvPr id="283" name="Google Shape;283;p37"/>
          <p:cNvPicPr preferRelativeResize="0"/>
          <p:nvPr/>
        </p:nvPicPr>
        <p:blipFill rotWithShape="1">
          <a:blip r:embed="rId3">
            <a:alphaModFix/>
          </a:blip>
          <a:srcRect l="13117" t="6025" r="15203" b="7401"/>
          <a:stretch/>
        </p:blipFill>
        <p:spPr>
          <a:xfrm rot="-4755871">
            <a:off x="6493582" y="31696"/>
            <a:ext cx="3495962" cy="2375107"/>
          </a:xfrm>
          <a:prstGeom prst="rect">
            <a:avLst/>
          </a:prstGeom>
          <a:noFill/>
          <a:ln>
            <a:noFill/>
          </a:ln>
        </p:spPr>
      </p:pic>
      <p:pic>
        <p:nvPicPr>
          <p:cNvPr id="284" name="Google Shape;284;p37"/>
          <p:cNvPicPr preferRelativeResize="0"/>
          <p:nvPr/>
        </p:nvPicPr>
        <p:blipFill rotWithShape="1">
          <a:blip r:embed="rId4">
            <a:alphaModFix/>
          </a:blip>
          <a:srcRect l="20789" t="5759" r="11358" b="5225"/>
          <a:stretch/>
        </p:blipFill>
        <p:spPr>
          <a:xfrm rot="7820511">
            <a:off x="-1007501" y="-852912"/>
            <a:ext cx="3309002" cy="24420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682100" y="2332198"/>
            <a:ext cx="5779800" cy="7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b="0">
                <a:solidFill>
                  <a:schemeClr val="lt2"/>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6" name="Google Shape;16;p3"/>
          <p:cNvSpPr txBox="1">
            <a:spLocks noGrp="1"/>
          </p:cNvSpPr>
          <p:nvPr>
            <p:ph type="subTitle" idx="1"/>
          </p:nvPr>
        </p:nvSpPr>
        <p:spPr>
          <a:xfrm>
            <a:off x="2979750" y="3243813"/>
            <a:ext cx="3184500" cy="68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 name="Google Shape;17;p3"/>
          <p:cNvSpPr txBox="1">
            <a:spLocks noGrp="1"/>
          </p:cNvSpPr>
          <p:nvPr>
            <p:ph type="title" idx="2" hasCustomPrompt="1"/>
          </p:nvPr>
        </p:nvSpPr>
        <p:spPr>
          <a:xfrm>
            <a:off x="3276900" y="1092725"/>
            <a:ext cx="25902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900"/>
              <a:buNone/>
              <a:defRPr sz="8000">
                <a:solidFill>
                  <a:schemeClr val="accent3"/>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pic>
        <p:nvPicPr>
          <p:cNvPr id="18" name="Google Shape;18;p3"/>
          <p:cNvPicPr preferRelativeResize="0"/>
          <p:nvPr/>
        </p:nvPicPr>
        <p:blipFill rotWithShape="1">
          <a:blip r:embed="rId2">
            <a:alphaModFix/>
          </a:blip>
          <a:srcRect l="7802" t="3814" r="8389" b="7050"/>
          <a:stretch/>
        </p:blipFill>
        <p:spPr>
          <a:xfrm rot="8574627" flipH="1">
            <a:off x="-1339150" y="-518226"/>
            <a:ext cx="3467652" cy="2074450"/>
          </a:xfrm>
          <a:prstGeom prst="rect">
            <a:avLst/>
          </a:prstGeom>
          <a:noFill/>
          <a:ln>
            <a:noFill/>
          </a:ln>
        </p:spPr>
      </p:pic>
      <p:pic>
        <p:nvPicPr>
          <p:cNvPr id="19" name="Google Shape;19;p3"/>
          <p:cNvPicPr preferRelativeResize="0"/>
          <p:nvPr/>
        </p:nvPicPr>
        <p:blipFill rotWithShape="1">
          <a:blip r:embed="rId3">
            <a:alphaModFix/>
          </a:blip>
          <a:srcRect l="29859" t="2322" r="22003" b="1727"/>
          <a:stretch/>
        </p:blipFill>
        <p:spPr>
          <a:xfrm>
            <a:off x="-666437" y="2678800"/>
            <a:ext cx="2283077" cy="2559824"/>
          </a:xfrm>
          <a:prstGeom prst="rect">
            <a:avLst/>
          </a:prstGeom>
          <a:noFill/>
          <a:ln>
            <a:noFill/>
          </a:ln>
        </p:spPr>
      </p:pic>
      <p:sp>
        <p:nvSpPr>
          <p:cNvPr id="20" name="Google Shape;20;p3"/>
          <p:cNvSpPr/>
          <p:nvPr/>
        </p:nvSpPr>
        <p:spPr>
          <a:xfrm>
            <a:off x="3489575" y="-1667325"/>
            <a:ext cx="2093948" cy="2559886"/>
          </a:xfrm>
          <a:custGeom>
            <a:avLst/>
            <a:gdLst/>
            <a:ahLst/>
            <a:cxnLst/>
            <a:rect l="l" t="t" r="r" b="b"/>
            <a:pathLst>
              <a:path w="89000" h="108804" extrusionOk="0">
                <a:moveTo>
                  <a:pt x="46902" y="0"/>
                </a:moveTo>
                <a:cubicBezTo>
                  <a:pt x="37919" y="0"/>
                  <a:pt x="28796" y="3561"/>
                  <a:pt x="21848" y="9393"/>
                </a:cubicBezTo>
                <a:cubicBezTo>
                  <a:pt x="11752" y="17858"/>
                  <a:pt x="7644" y="30633"/>
                  <a:pt x="4787" y="43492"/>
                </a:cubicBezTo>
                <a:cubicBezTo>
                  <a:pt x="1917" y="56351"/>
                  <a:pt x="24" y="69460"/>
                  <a:pt x="12" y="82628"/>
                </a:cubicBezTo>
                <a:cubicBezTo>
                  <a:pt x="12" y="87164"/>
                  <a:pt x="1" y="91689"/>
                  <a:pt x="1" y="96237"/>
                </a:cubicBezTo>
                <a:cubicBezTo>
                  <a:pt x="1" y="99725"/>
                  <a:pt x="108" y="103523"/>
                  <a:pt x="2310" y="106238"/>
                </a:cubicBezTo>
                <a:cubicBezTo>
                  <a:pt x="3943" y="108242"/>
                  <a:pt x="6136" y="108803"/>
                  <a:pt x="8560" y="108803"/>
                </a:cubicBezTo>
                <a:cubicBezTo>
                  <a:pt x="10875" y="108803"/>
                  <a:pt x="13400" y="108292"/>
                  <a:pt x="15848" y="108036"/>
                </a:cubicBezTo>
                <a:cubicBezTo>
                  <a:pt x="16401" y="107978"/>
                  <a:pt x="16990" y="107966"/>
                  <a:pt x="17593" y="107966"/>
                </a:cubicBezTo>
                <a:cubicBezTo>
                  <a:pt x="18072" y="107966"/>
                  <a:pt x="18560" y="107974"/>
                  <a:pt x="19046" y="107974"/>
                </a:cubicBezTo>
                <a:cubicBezTo>
                  <a:pt x="21117" y="107974"/>
                  <a:pt x="23140" y="107827"/>
                  <a:pt x="24230" y="106286"/>
                </a:cubicBezTo>
                <a:cubicBezTo>
                  <a:pt x="25349" y="104702"/>
                  <a:pt x="25480" y="102630"/>
                  <a:pt x="25551" y="100702"/>
                </a:cubicBezTo>
                <a:cubicBezTo>
                  <a:pt x="25551" y="89629"/>
                  <a:pt x="25432" y="77484"/>
                  <a:pt x="27944" y="66674"/>
                </a:cubicBezTo>
                <a:cubicBezTo>
                  <a:pt x="30742" y="54577"/>
                  <a:pt x="33529" y="42492"/>
                  <a:pt x="36326" y="30395"/>
                </a:cubicBezTo>
                <a:cubicBezTo>
                  <a:pt x="36981" y="27538"/>
                  <a:pt x="38148" y="24168"/>
                  <a:pt x="41006" y="23525"/>
                </a:cubicBezTo>
                <a:cubicBezTo>
                  <a:pt x="41635" y="23385"/>
                  <a:pt x="42508" y="23292"/>
                  <a:pt x="43425" y="23292"/>
                </a:cubicBezTo>
                <a:cubicBezTo>
                  <a:pt x="45075" y="23292"/>
                  <a:pt x="46869" y="23594"/>
                  <a:pt x="47649" y="24466"/>
                </a:cubicBezTo>
                <a:cubicBezTo>
                  <a:pt x="48876" y="25823"/>
                  <a:pt x="49578" y="27597"/>
                  <a:pt x="50233" y="29300"/>
                </a:cubicBezTo>
                <a:cubicBezTo>
                  <a:pt x="59579" y="53743"/>
                  <a:pt x="63342" y="80354"/>
                  <a:pt x="68819" y="105952"/>
                </a:cubicBezTo>
                <a:cubicBezTo>
                  <a:pt x="70460" y="106061"/>
                  <a:pt x="72118" y="106170"/>
                  <a:pt x="73769" y="106170"/>
                </a:cubicBezTo>
                <a:cubicBezTo>
                  <a:pt x="75736" y="106170"/>
                  <a:pt x="77691" y="106015"/>
                  <a:pt x="79594" y="105524"/>
                </a:cubicBezTo>
                <a:cubicBezTo>
                  <a:pt x="83070" y="104607"/>
                  <a:pt x="86988" y="104547"/>
                  <a:pt x="88238" y="101154"/>
                </a:cubicBezTo>
                <a:cubicBezTo>
                  <a:pt x="89000" y="99118"/>
                  <a:pt x="88369" y="94677"/>
                  <a:pt x="88285" y="92486"/>
                </a:cubicBezTo>
                <a:cubicBezTo>
                  <a:pt x="87797" y="79949"/>
                  <a:pt x="86928" y="67436"/>
                  <a:pt x="85678" y="54946"/>
                </a:cubicBezTo>
                <a:cubicBezTo>
                  <a:pt x="84654" y="44623"/>
                  <a:pt x="83332" y="34170"/>
                  <a:pt x="79344" y="24585"/>
                </a:cubicBezTo>
                <a:cubicBezTo>
                  <a:pt x="75355" y="15001"/>
                  <a:pt x="68354" y="6249"/>
                  <a:pt x="58770" y="2297"/>
                </a:cubicBezTo>
                <a:cubicBezTo>
                  <a:pt x="54985" y="726"/>
                  <a:pt x="50957" y="0"/>
                  <a:pt x="46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txBox="1">
            <a:spLocks noGrp="1"/>
          </p:cNvSpPr>
          <p:nvPr>
            <p:ph type="body" idx="1"/>
          </p:nvPr>
        </p:nvSpPr>
        <p:spPr>
          <a:xfrm>
            <a:off x="713225" y="1152475"/>
            <a:ext cx="77175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title"/>
          </p:nvPr>
        </p:nvSpPr>
        <p:spPr>
          <a:xfrm>
            <a:off x="713225" y="441475"/>
            <a:ext cx="7717500" cy="60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00" b="0">
                <a:solidFill>
                  <a:schemeClr val="lt2"/>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713225" y="441475"/>
            <a:ext cx="7717500" cy="60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00" b="0">
                <a:solidFill>
                  <a:schemeClr val="lt2"/>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6" name="Google Shape;36;p6"/>
          <p:cNvSpPr/>
          <p:nvPr/>
        </p:nvSpPr>
        <p:spPr>
          <a:xfrm rot="6495423">
            <a:off x="8140272" y="1402313"/>
            <a:ext cx="2181047" cy="1967889"/>
          </a:xfrm>
          <a:custGeom>
            <a:avLst/>
            <a:gdLst/>
            <a:ahLst/>
            <a:cxnLst/>
            <a:rect l="l" t="t" r="r" b="b"/>
            <a:pathLst>
              <a:path w="112706" h="101691" extrusionOk="0">
                <a:moveTo>
                  <a:pt x="104395" y="0"/>
                </a:moveTo>
                <a:cubicBezTo>
                  <a:pt x="98253" y="0"/>
                  <a:pt x="89806" y="4612"/>
                  <a:pt x="86749" y="7280"/>
                </a:cubicBezTo>
                <a:cubicBezTo>
                  <a:pt x="80284" y="12935"/>
                  <a:pt x="76153" y="20769"/>
                  <a:pt x="72307" y="28461"/>
                </a:cubicBezTo>
                <a:cubicBezTo>
                  <a:pt x="71221" y="30592"/>
                  <a:pt x="69349" y="33068"/>
                  <a:pt x="67220" y="33068"/>
                </a:cubicBezTo>
                <a:cubicBezTo>
                  <a:pt x="66851" y="33068"/>
                  <a:pt x="66474" y="32994"/>
                  <a:pt x="66092" y="32830"/>
                </a:cubicBezTo>
                <a:cubicBezTo>
                  <a:pt x="64080" y="31973"/>
                  <a:pt x="63806" y="29306"/>
                  <a:pt x="63544" y="27127"/>
                </a:cubicBezTo>
                <a:cubicBezTo>
                  <a:pt x="63127" y="23674"/>
                  <a:pt x="61806" y="20103"/>
                  <a:pt x="58984" y="18067"/>
                </a:cubicBezTo>
                <a:cubicBezTo>
                  <a:pt x="57407" y="16926"/>
                  <a:pt x="55526" y="16416"/>
                  <a:pt x="53601" y="16416"/>
                </a:cubicBezTo>
                <a:cubicBezTo>
                  <a:pt x="50805" y="16416"/>
                  <a:pt x="47914" y="17492"/>
                  <a:pt x="45721" y="19269"/>
                </a:cubicBezTo>
                <a:cubicBezTo>
                  <a:pt x="42018" y="22281"/>
                  <a:pt x="39910" y="26818"/>
                  <a:pt x="38410" y="31354"/>
                </a:cubicBezTo>
                <a:cubicBezTo>
                  <a:pt x="36910" y="35902"/>
                  <a:pt x="35850" y="40605"/>
                  <a:pt x="33624" y="44832"/>
                </a:cubicBezTo>
                <a:cubicBezTo>
                  <a:pt x="30790" y="50190"/>
                  <a:pt x="26254" y="54428"/>
                  <a:pt x="21563" y="58250"/>
                </a:cubicBezTo>
                <a:cubicBezTo>
                  <a:pt x="16860" y="62072"/>
                  <a:pt x="11907" y="65632"/>
                  <a:pt x="7811" y="70097"/>
                </a:cubicBezTo>
                <a:cubicBezTo>
                  <a:pt x="3739" y="74574"/>
                  <a:pt x="536" y="80169"/>
                  <a:pt x="262" y="86230"/>
                </a:cubicBezTo>
                <a:cubicBezTo>
                  <a:pt x="1" y="92290"/>
                  <a:pt x="3263" y="98707"/>
                  <a:pt x="8918" y="100886"/>
                </a:cubicBezTo>
                <a:cubicBezTo>
                  <a:pt x="10350" y="101438"/>
                  <a:pt x="11841" y="101690"/>
                  <a:pt x="13340" y="101690"/>
                </a:cubicBezTo>
                <a:cubicBezTo>
                  <a:pt x="17826" y="101690"/>
                  <a:pt x="22383" y="99432"/>
                  <a:pt x="25623" y="96183"/>
                </a:cubicBezTo>
                <a:cubicBezTo>
                  <a:pt x="29957" y="91861"/>
                  <a:pt x="32445" y="86063"/>
                  <a:pt x="34838" y="80443"/>
                </a:cubicBezTo>
                <a:lnTo>
                  <a:pt x="41577" y="64548"/>
                </a:lnTo>
                <a:cubicBezTo>
                  <a:pt x="42446" y="62524"/>
                  <a:pt x="43351" y="60405"/>
                  <a:pt x="45006" y="58953"/>
                </a:cubicBezTo>
                <a:cubicBezTo>
                  <a:pt x="46032" y="58045"/>
                  <a:pt x="47432" y="57467"/>
                  <a:pt x="48773" y="57467"/>
                </a:cubicBezTo>
                <a:cubicBezTo>
                  <a:pt x="49597" y="57467"/>
                  <a:pt x="50399" y="57685"/>
                  <a:pt x="51078" y="58179"/>
                </a:cubicBezTo>
                <a:cubicBezTo>
                  <a:pt x="52948" y="59512"/>
                  <a:pt x="53162" y="62191"/>
                  <a:pt x="53233" y="64501"/>
                </a:cubicBezTo>
                <a:cubicBezTo>
                  <a:pt x="53352" y="68132"/>
                  <a:pt x="53626" y="71883"/>
                  <a:pt x="55305" y="75097"/>
                </a:cubicBezTo>
                <a:cubicBezTo>
                  <a:pt x="56844" y="78045"/>
                  <a:pt x="59885" y="80432"/>
                  <a:pt x="63161" y="80432"/>
                </a:cubicBezTo>
                <a:cubicBezTo>
                  <a:pt x="63458" y="80432"/>
                  <a:pt x="63756" y="80412"/>
                  <a:pt x="64056" y="80372"/>
                </a:cubicBezTo>
                <a:cubicBezTo>
                  <a:pt x="66699" y="80015"/>
                  <a:pt x="68938" y="78086"/>
                  <a:pt x="70355" y="75812"/>
                </a:cubicBezTo>
                <a:cubicBezTo>
                  <a:pt x="71760" y="73550"/>
                  <a:pt x="72510" y="70930"/>
                  <a:pt x="73295" y="68382"/>
                </a:cubicBezTo>
                <a:cubicBezTo>
                  <a:pt x="76105" y="59334"/>
                  <a:pt x="79737" y="50547"/>
                  <a:pt x="84166" y="42165"/>
                </a:cubicBezTo>
                <a:cubicBezTo>
                  <a:pt x="85630" y="39367"/>
                  <a:pt x="87261" y="36533"/>
                  <a:pt x="89714" y="34545"/>
                </a:cubicBezTo>
                <a:cubicBezTo>
                  <a:pt x="91408" y="33163"/>
                  <a:pt x="93608" y="32264"/>
                  <a:pt x="95760" y="32264"/>
                </a:cubicBezTo>
                <a:cubicBezTo>
                  <a:pt x="96724" y="32264"/>
                  <a:pt x="97678" y="32445"/>
                  <a:pt x="98572" y="32842"/>
                </a:cubicBezTo>
                <a:cubicBezTo>
                  <a:pt x="100811" y="33842"/>
                  <a:pt x="102299" y="35985"/>
                  <a:pt x="104073" y="37700"/>
                </a:cubicBezTo>
                <a:cubicBezTo>
                  <a:pt x="105435" y="39016"/>
                  <a:pt x="107288" y="40143"/>
                  <a:pt x="109088" y="40143"/>
                </a:cubicBezTo>
                <a:cubicBezTo>
                  <a:pt x="109633" y="40143"/>
                  <a:pt x="110173" y="40040"/>
                  <a:pt x="110693" y="39807"/>
                </a:cubicBezTo>
                <a:cubicBezTo>
                  <a:pt x="112419" y="39057"/>
                  <a:pt x="111824" y="24246"/>
                  <a:pt x="111848" y="22115"/>
                </a:cubicBezTo>
                <a:cubicBezTo>
                  <a:pt x="111860" y="16828"/>
                  <a:pt x="112705" y="8673"/>
                  <a:pt x="110717" y="3708"/>
                </a:cubicBezTo>
                <a:cubicBezTo>
                  <a:pt x="109642" y="1011"/>
                  <a:pt x="107271" y="0"/>
                  <a:pt x="1043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p:nvPr/>
        </p:nvSpPr>
        <p:spPr>
          <a:xfrm rot="7117415">
            <a:off x="-1288175" y="408555"/>
            <a:ext cx="2103231" cy="2122223"/>
          </a:xfrm>
          <a:custGeom>
            <a:avLst/>
            <a:gdLst/>
            <a:ahLst/>
            <a:cxnLst/>
            <a:rect l="l" t="t" r="r" b="b"/>
            <a:pathLst>
              <a:path w="58913" h="59445" extrusionOk="0">
                <a:moveTo>
                  <a:pt x="37137" y="1"/>
                </a:moveTo>
                <a:cubicBezTo>
                  <a:pt x="35591" y="1"/>
                  <a:pt x="34076" y="436"/>
                  <a:pt x="32885" y="1410"/>
                </a:cubicBezTo>
                <a:cubicBezTo>
                  <a:pt x="29885" y="3875"/>
                  <a:pt x="30087" y="8709"/>
                  <a:pt x="32028" y="12042"/>
                </a:cubicBezTo>
                <a:cubicBezTo>
                  <a:pt x="29586" y="10214"/>
                  <a:pt x="26607" y="8958"/>
                  <a:pt x="23565" y="8958"/>
                </a:cubicBezTo>
                <a:cubicBezTo>
                  <a:pt x="23536" y="8958"/>
                  <a:pt x="23508" y="8958"/>
                  <a:pt x="23479" y="8959"/>
                </a:cubicBezTo>
                <a:cubicBezTo>
                  <a:pt x="20395" y="8994"/>
                  <a:pt x="17240" y="10459"/>
                  <a:pt x="15597" y="13066"/>
                </a:cubicBezTo>
                <a:cubicBezTo>
                  <a:pt x="13966" y="15674"/>
                  <a:pt x="14133" y="19424"/>
                  <a:pt x="16312" y="21615"/>
                </a:cubicBezTo>
                <a:cubicBezTo>
                  <a:pt x="14226" y="20017"/>
                  <a:pt x="11610" y="19027"/>
                  <a:pt x="9007" y="19027"/>
                </a:cubicBezTo>
                <a:cubicBezTo>
                  <a:pt x="8370" y="19027"/>
                  <a:pt x="7735" y="19086"/>
                  <a:pt x="7108" y="19210"/>
                </a:cubicBezTo>
                <a:cubicBezTo>
                  <a:pt x="3905" y="19853"/>
                  <a:pt x="1036" y="22401"/>
                  <a:pt x="452" y="25615"/>
                </a:cubicBezTo>
                <a:cubicBezTo>
                  <a:pt x="0" y="28080"/>
                  <a:pt x="869" y="30580"/>
                  <a:pt x="1726" y="32938"/>
                </a:cubicBezTo>
                <a:cubicBezTo>
                  <a:pt x="4584" y="40748"/>
                  <a:pt x="7680" y="48737"/>
                  <a:pt x="13395" y="54798"/>
                </a:cubicBezTo>
                <a:cubicBezTo>
                  <a:pt x="15026" y="56524"/>
                  <a:pt x="16895" y="58084"/>
                  <a:pt x="19133" y="58905"/>
                </a:cubicBezTo>
                <a:cubicBezTo>
                  <a:pt x="20079" y="59254"/>
                  <a:pt x="21102" y="59444"/>
                  <a:pt x="22115" y="59444"/>
                </a:cubicBezTo>
                <a:cubicBezTo>
                  <a:pt x="23487" y="59444"/>
                  <a:pt x="24839" y="59096"/>
                  <a:pt x="25956" y="58322"/>
                </a:cubicBezTo>
                <a:cubicBezTo>
                  <a:pt x="27706" y="57131"/>
                  <a:pt x="28694" y="55071"/>
                  <a:pt x="28920" y="52988"/>
                </a:cubicBezTo>
                <a:cubicBezTo>
                  <a:pt x="29099" y="51345"/>
                  <a:pt x="28277" y="49487"/>
                  <a:pt x="28575" y="47999"/>
                </a:cubicBezTo>
                <a:lnTo>
                  <a:pt x="28575" y="47999"/>
                </a:lnTo>
                <a:cubicBezTo>
                  <a:pt x="30239" y="48913"/>
                  <a:pt x="32109" y="49473"/>
                  <a:pt x="33950" y="49473"/>
                </a:cubicBezTo>
                <a:cubicBezTo>
                  <a:pt x="35730" y="49473"/>
                  <a:pt x="37482" y="48949"/>
                  <a:pt x="38993" y="47713"/>
                </a:cubicBezTo>
                <a:cubicBezTo>
                  <a:pt x="42130" y="45164"/>
                  <a:pt x="42924" y="40220"/>
                  <a:pt x="40915" y="36745"/>
                </a:cubicBezTo>
                <a:lnTo>
                  <a:pt x="40915" y="36745"/>
                </a:lnTo>
                <a:cubicBezTo>
                  <a:pt x="42640" y="39008"/>
                  <a:pt x="45698" y="40010"/>
                  <a:pt x="48656" y="40010"/>
                </a:cubicBezTo>
                <a:cubicBezTo>
                  <a:pt x="49151" y="40010"/>
                  <a:pt x="49643" y="39982"/>
                  <a:pt x="50125" y="39927"/>
                </a:cubicBezTo>
                <a:cubicBezTo>
                  <a:pt x="53221" y="39570"/>
                  <a:pt x="56483" y="38081"/>
                  <a:pt x="57710" y="35212"/>
                </a:cubicBezTo>
                <a:cubicBezTo>
                  <a:pt x="58912" y="32390"/>
                  <a:pt x="57805" y="29175"/>
                  <a:pt x="56710" y="26294"/>
                </a:cubicBezTo>
                <a:cubicBezTo>
                  <a:pt x="54043" y="19365"/>
                  <a:pt x="51340" y="12340"/>
                  <a:pt x="46946" y="6351"/>
                </a:cubicBezTo>
                <a:cubicBezTo>
                  <a:pt x="45291" y="4113"/>
                  <a:pt x="43327" y="1970"/>
                  <a:pt x="40803" y="803"/>
                </a:cubicBezTo>
                <a:cubicBezTo>
                  <a:pt x="39663" y="286"/>
                  <a:pt x="38389" y="1"/>
                  <a:pt x="37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 name="Google Shape;38;p6"/>
          <p:cNvPicPr preferRelativeResize="0"/>
          <p:nvPr/>
        </p:nvPicPr>
        <p:blipFill rotWithShape="1">
          <a:blip r:embed="rId2">
            <a:alphaModFix/>
          </a:blip>
          <a:srcRect l="20621" t="1396" r="23763" b="4273"/>
          <a:stretch/>
        </p:blipFill>
        <p:spPr>
          <a:xfrm rot="5400000">
            <a:off x="-1456451" y="3307449"/>
            <a:ext cx="3055200" cy="2914850"/>
          </a:xfrm>
          <a:prstGeom prst="rect">
            <a:avLst/>
          </a:prstGeom>
          <a:noFill/>
          <a:ln>
            <a:noFill/>
          </a:ln>
        </p:spPr>
      </p:pic>
      <p:pic>
        <p:nvPicPr>
          <p:cNvPr id="39" name="Google Shape;39;p6"/>
          <p:cNvPicPr preferRelativeResize="0"/>
          <p:nvPr/>
        </p:nvPicPr>
        <p:blipFill rotWithShape="1">
          <a:blip r:embed="rId3">
            <a:alphaModFix/>
          </a:blip>
          <a:srcRect l="32475" r="18763" b="3006"/>
          <a:stretch/>
        </p:blipFill>
        <p:spPr>
          <a:xfrm flipH="1">
            <a:off x="8271177" y="2769746"/>
            <a:ext cx="2914848" cy="326135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713225" y="1434913"/>
            <a:ext cx="3010800" cy="1150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 name="Google Shape;42;p7"/>
          <p:cNvSpPr txBox="1">
            <a:spLocks noGrp="1"/>
          </p:cNvSpPr>
          <p:nvPr>
            <p:ph type="subTitle" idx="1"/>
          </p:nvPr>
        </p:nvSpPr>
        <p:spPr>
          <a:xfrm>
            <a:off x="713225" y="2585413"/>
            <a:ext cx="3306600" cy="1123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43" name="Google Shape;43;p7"/>
          <p:cNvPicPr preferRelativeResize="0"/>
          <p:nvPr/>
        </p:nvPicPr>
        <p:blipFill rotWithShape="1">
          <a:blip r:embed="rId2">
            <a:alphaModFix/>
          </a:blip>
          <a:srcRect l="32475" r="18763" b="3006"/>
          <a:stretch/>
        </p:blipFill>
        <p:spPr>
          <a:xfrm rot="-8537534" flipH="1">
            <a:off x="-1500073" y="-1598630"/>
            <a:ext cx="2914848" cy="3261355"/>
          </a:xfrm>
          <a:prstGeom prst="rect">
            <a:avLst/>
          </a:prstGeom>
          <a:noFill/>
          <a:ln>
            <a:noFill/>
          </a:ln>
        </p:spPr>
      </p:pic>
      <p:pic>
        <p:nvPicPr>
          <p:cNvPr id="44" name="Google Shape;44;p7"/>
          <p:cNvPicPr preferRelativeResize="0"/>
          <p:nvPr/>
        </p:nvPicPr>
        <p:blipFill rotWithShape="1">
          <a:blip r:embed="rId3">
            <a:alphaModFix/>
          </a:blip>
          <a:srcRect l="29859" t="2322" r="22003" b="1727"/>
          <a:stretch/>
        </p:blipFill>
        <p:spPr>
          <a:xfrm rot="988813" flipH="1">
            <a:off x="7656437" y="2774502"/>
            <a:ext cx="2520401" cy="282592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1388100" y="1328025"/>
            <a:ext cx="6367800" cy="24042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7" name="Google Shape;47;p8"/>
          <p:cNvSpPr/>
          <p:nvPr/>
        </p:nvSpPr>
        <p:spPr>
          <a:xfrm rot="10800000" flipH="1">
            <a:off x="3155725" y="-323924"/>
            <a:ext cx="2701699" cy="1385499"/>
          </a:xfrm>
          <a:custGeom>
            <a:avLst/>
            <a:gdLst/>
            <a:ahLst/>
            <a:cxnLst/>
            <a:rect l="l" t="t" r="r" b="b"/>
            <a:pathLst>
              <a:path w="54829" h="33692" extrusionOk="0">
                <a:moveTo>
                  <a:pt x="29565" y="1"/>
                </a:moveTo>
                <a:cubicBezTo>
                  <a:pt x="28528" y="1"/>
                  <a:pt x="27498" y="199"/>
                  <a:pt x="26540" y="628"/>
                </a:cubicBezTo>
                <a:cubicBezTo>
                  <a:pt x="22944" y="2212"/>
                  <a:pt x="21265" y="6415"/>
                  <a:pt x="20967" y="10308"/>
                </a:cubicBezTo>
                <a:cubicBezTo>
                  <a:pt x="20670" y="14213"/>
                  <a:pt x="21420" y="18142"/>
                  <a:pt x="21063" y="22047"/>
                </a:cubicBezTo>
                <a:cubicBezTo>
                  <a:pt x="20860" y="24155"/>
                  <a:pt x="19896" y="26679"/>
                  <a:pt x="17777" y="26929"/>
                </a:cubicBezTo>
                <a:cubicBezTo>
                  <a:pt x="17673" y="26940"/>
                  <a:pt x="17571" y="26945"/>
                  <a:pt x="17470" y="26945"/>
                </a:cubicBezTo>
                <a:cubicBezTo>
                  <a:pt x="15638" y="26945"/>
                  <a:pt x="14263" y="25166"/>
                  <a:pt x="12728" y="24071"/>
                </a:cubicBezTo>
                <a:cubicBezTo>
                  <a:pt x="11464" y="23160"/>
                  <a:pt x="9984" y="22731"/>
                  <a:pt x="8511" y="22731"/>
                </a:cubicBezTo>
                <a:cubicBezTo>
                  <a:pt x="5751" y="22731"/>
                  <a:pt x="3017" y="24234"/>
                  <a:pt x="1775" y="26881"/>
                </a:cubicBezTo>
                <a:cubicBezTo>
                  <a:pt x="1" y="30656"/>
                  <a:pt x="596" y="33525"/>
                  <a:pt x="596" y="33525"/>
                </a:cubicBezTo>
                <a:cubicBezTo>
                  <a:pt x="596" y="33525"/>
                  <a:pt x="16729" y="33525"/>
                  <a:pt x="22087" y="33585"/>
                </a:cubicBezTo>
                <a:cubicBezTo>
                  <a:pt x="25762" y="33627"/>
                  <a:pt x="29140" y="33639"/>
                  <a:pt x="32361" y="33639"/>
                </a:cubicBezTo>
                <a:cubicBezTo>
                  <a:pt x="36298" y="33639"/>
                  <a:pt x="40001" y="33622"/>
                  <a:pt x="43729" y="33622"/>
                </a:cubicBezTo>
                <a:cubicBezTo>
                  <a:pt x="47118" y="33622"/>
                  <a:pt x="50527" y="33636"/>
                  <a:pt x="54150" y="33692"/>
                </a:cubicBezTo>
                <a:cubicBezTo>
                  <a:pt x="54829" y="30215"/>
                  <a:pt x="54829" y="26596"/>
                  <a:pt x="54126" y="23107"/>
                </a:cubicBezTo>
                <a:cubicBezTo>
                  <a:pt x="53924" y="22095"/>
                  <a:pt x="53614" y="21012"/>
                  <a:pt x="52793" y="20392"/>
                </a:cubicBezTo>
                <a:cubicBezTo>
                  <a:pt x="52340" y="20042"/>
                  <a:pt x="51800" y="19892"/>
                  <a:pt x="51242" y="19892"/>
                </a:cubicBezTo>
                <a:cubicBezTo>
                  <a:pt x="50318" y="19892"/>
                  <a:pt x="49341" y="20303"/>
                  <a:pt x="48614" y="20904"/>
                </a:cubicBezTo>
                <a:cubicBezTo>
                  <a:pt x="47435" y="21857"/>
                  <a:pt x="46625" y="23214"/>
                  <a:pt x="45542" y="24274"/>
                </a:cubicBezTo>
                <a:cubicBezTo>
                  <a:pt x="44712" y="25095"/>
                  <a:pt x="43574" y="25741"/>
                  <a:pt x="42450" y="25741"/>
                </a:cubicBezTo>
                <a:cubicBezTo>
                  <a:pt x="42107" y="25741"/>
                  <a:pt x="41765" y="25681"/>
                  <a:pt x="41434" y="25548"/>
                </a:cubicBezTo>
                <a:cubicBezTo>
                  <a:pt x="40351" y="25119"/>
                  <a:pt x="39672" y="23976"/>
                  <a:pt x="39482" y="22809"/>
                </a:cubicBezTo>
                <a:cubicBezTo>
                  <a:pt x="39291" y="21654"/>
                  <a:pt x="39470" y="20476"/>
                  <a:pt x="39636" y="19321"/>
                </a:cubicBezTo>
                <a:cubicBezTo>
                  <a:pt x="40053" y="16237"/>
                  <a:pt x="40279" y="13082"/>
                  <a:pt x="39708" y="10034"/>
                </a:cubicBezTo>
                <a:cubicBezTo>
                  <a:pt x="39136" y="6974"/>
                  <a:pt x="37708" y="3998"/>
                  <a:pt x="35291" y="2057"/>
                </a:cubicBezTo>
                <a:cubicBezTo>
                  <a:pt x="33680" y="770"/>
                  <a:pt x="31608" y="1"/>
                  <a:pt x="295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 name="Google Shape;48;p8"/>
          <p:cNvPicPr preferRelativeResize="0"/>
          <p:nvPr/>
        </p:nvPicPr>
        <p:blipFill rotWithShape="1">
          <a:blip r:embed="rId2">
            <a:alphaModFix/>
          </a:blip>
          <a:srcRect l="25899" t="3209" r="18318" b="3498"/>
          <a:stretch/>
        </p:blipFill>
        <p:spPr>
          <a:xfrm flipH="1">
            <a:off x="6759300" y="-977762"/>
            <a:ext cx="2914824" cy="2742285"/>
          </a:xfrm>
          <a:prstGeom prst="rect">
            <a:avLst/>
          </a:prstGeom>
          <a:noFill/>
          <a:ln>
            <a:noFill/>
          </a:ln>
        </p:spPr>
      </p:pic>
      <p:pic>
        <p:nvPicPr>
          <p:cNvPr id="49" name="Google Shape;49;p8"/>
          <p:cNvPicPr preferRelativeResize="0"/>
          <p:nvPr/>
        </p:nvPicPr>
        <p:blipFill rotWithShape="1">
          <a:blip r:embed="rId3">
            <a:alphaModFix/>
          </a:blip>
          <a:srcRect l="20621" t="1396" r="23763" b="4273"/>
          <a:stretch/>
        </p:blipFill>
        <p:spPr>
          <a:xfrm rot="6994891" flipH="1">
            <a:off x="-1042251" y="-951900"/>
            <a:ext cx="3055200" cy="291484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2417100" y="3432425"/>
            <a:ext cx="4309800" cy="49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b="0">
                <a:solidFill>
                  <a:schemeClr val="lt2"/>
                </a:solidFill>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83" name="Google Shape;83;p14"/>
          <p:cNvSpPr txBox="1">
            <a:spLocks noGrp="1"/>
          </p:cNvSpPr>
          <p:nvPr>
            <p:ph type="subTitle" idx="1"/>
          </p:nvPr>
        </p:nvSpPr>
        <p:spPr>
          <a:xfrm>
            <a:off x="1772650" y="1486225"/>
            <a:ext cx="5598600" cy="194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84" name="Google Shape;84;p14"/>
          <p:cNvPicPr preferRelativeResize="0"/>
          <p:nvPr/>
        </p:nvPicPr>
        <p:blipFill rotWithShape="1">
          <a:blip r:embed="rId2">
            <a:alphaModFix/>
          </a:blip>
          <a:srcRect l="20621" t="1396" r="23763" b="4273"/>
          <a:stretch/>
        </p:blipFill>
        <p:spPr>
          <a:xfrm rot="5400000" flipH="1">
            <a:off x="-1042251" y="-647101"/>
            <a:ext cx="3055200" cy="2914850"/>
          </a:xfrm>
          <a:prstGeom prst="rect">
            <a:avLst/>
          </a:prstGeom>
          <a:noFill/>
          <a:ln>
            <a:noFill/>
          </a:ln>
        </p:spPr>
      </p:pic>
      <p:pic>
        <p:nvPicPr>
          <p:cNvPr id="85" name="Google Shape;85;p14"/>
          <p:cNvPicPr preferRelativeResize="0"/>
          <p:nvPr/>
        </p:nvPicPr>
        <p:blipFill rotWithShape="1">
          <a:blip r:embed="rId3">
            <a:alphaModFix/>
          </a:blip>
          <a:srcRect l="7802" t="3814" r="8389" b="7050"/>
          <a:stretch/>
        </p:blipFill>
        <p:spPr>
          <a:xfrm rot="10800000" flipH="1">
            <a:off x="3660500" y="-1071850"/>
            <a:ext cx="3467650" cy="20744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10">
    <p:spTree>
      <p:nvGrpSpPr>
        <p:cNvPr id="1" name="Shape 181"/>
        <p:cNvGrpSpPr/>
        <p:nvPr/>
      </p:nvGrpSpPr>
      <p:grpSpPr>
        <a:xfrm>
          <a:off x="0" y="0"/>
          <a:ext cx="0" cy="0"/>
          <a:chOff x="0" y="0"/>
          <a:chExt cx="0" cy="0"/>
        </a:xfrm>
      </p:grpSpPr>
      <p:sp>
        <p:nvSpPr>
          <p:cNvPr id="182" name="Google Shape;182;p27"/>
          <p:cNvSpPr txBox="1">
            <a:spLocks noGrp="1"/>
          </p:cNvSpPr>
          <p:nvPr>
            <p:ph type="title"/>
          </p:nvPr>
        </p:nvSpPr>
        <p:spPr>
          <a:xfrm>
            <a:off x="713225" y="441475"/>
            <a:ext cx="7717500" cy="60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00" b="0">
                <a:solidFill>
                  <a:schemeClr val="lt2"/>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83" name="Google Shape;183;p27"/>
          <p:cNvSpPr/>
          <p:nvPr/>
        </p:nvSpPr>
        <p:spPr>
          <a:xfrm rot="460039" flipH="1">
            <a:off x="-1062692" y="1371193"/>
            <a:ext cx="2166972" cy="2755910"/>
          </a:xfrm>
          <a:custGeom>
            <a:avLst/>
            <a:gdLst/>
            <a:ahLst/>
            <a:cxnLst/>
            <a:rect l="l" t="t" r="r" b="b"/>
            <a:pathLst>
              <a:path w="58794" h="74773" extrusionOk="0">
                <a:moveTo>
                  <a:pt x="45101" y="0"/>
                </a:moveTo>
                <a:cubicBezTo>
                  <a:pt x="44760" y="0"/>
                  <a:pt x="44421" y="276"/>
                  <a:pt x="44161" y="537"/>
                </a:cubicBezTo>
                <a:cubicBezTo>
                  <a:pt x="39220" y="5478"/>
                  <a:pt x="36529" y="10515"/>
                  <a:pt x="31588" y="15456"/>
                </a:cubicBezTo>
                <a:cubicBezTo>
                  <a:pt x="27111" y="13503"/>
                  <a:pt x="20408" y="11443"/>
                  <a:pt x="15931" y="9479"/>
                </a:cubicBezTo>
                <a:cubicBezTo>
                  <a:pt x="15529" y="9308"/>
                  <a:pt x="15068" y="9137"/>
                  <a:pt x="14641" y="9137"/>
                </a:cubicBezTo>
                <a:cubicBezTo>
                  <a:pt x="14385" y="9137"/>
                  <a:pt x="14141" y="9199"/>
                  <a:pt x="13931" y="9360"/>
                </a:cubicBezTo>
                <a:cubicBezTo>
                  <a:pt x="13240" y="9895"/>
                  <a:pt x="13514" y="10991"/>
                  <a:pt x="13859" y="11789"/>
                </a:cubicBezTo>
                <a:cubicBezTo>
                  <a:pt x="16693" y="18373"/>
                  <a:pt x="19920" y="23861"/>
                  <a:pt x="22741" y="30434"/>
                </a:cubicBezTo>
                <a:cubicBezTo>
                  <a:pt x="15990" y="32958"/>
                  <a:pt x="8835" y="36542"/>
                  <a:pt x="2072" y="39054"/>
                </a:cubicBezTo>
                <a:cubicBezTo>
                  <a:pt x="1370" y="39316"/>
                  <a:pt x="572" y="39661"/>
                  <a:pt x="358" y="40399"/>
                </a:cubicBezTo>
                <a:cubicBezTo>
                  <a:pt x="0" y="41649"/>
                  <a:pt x="1596" y="42483"/>
                  <a:pt x="2858" y="42792"/>
                </a:cubicBezTo>
                <a:lnTo>
                  <a:pt x="18669" y="46626"/>
                </a:lnTo>
                <a:cubicBezTo>
                  <a:pt x="16348" y="54044"/>
                  <a:pt x="14681" y="61664"/>
                  <a:pt x="13716" y="69367"/>
                </a:cubicBezTo>
                <a:cubicBezTo>
                  <a:pt x="13609" y="70248"/>
                  <a:pt x="13609" y="71332"/>
                  <a:pt x="14383" y="71772"/>
                </a:cubicBezTo>
                <a:cubicBezTo>
                  <a:pt x="14531" y="71853"/>
                  <a:pt x="14675" y="71888"/>
                  <a:pt x="14816" y="71888"/>
                </a:cubicBezTo>
                <a:cubicBezTo>
                  <a:pt x="15550" y="71888"/>
                  <a:pt x="16212" y="70941"/>
                  <a:pt x="16991" y="70522"/>
                </a:cubicBezTo>
                <a:cubicBezTo>
                  <a:pt x="22241" y="67724"/>
                  <a:pt x="24503" y="65378"/>
                  <a:pt x="28135" y="62723"/>
                </a:cubicBezTo>
                <a:cubicBezTo>
                  <a:pt x="28956" y="62128"/>
                  <a:pt x="31338" y="59902"/>
                  <a:pt x="31338" y="59902"/>
                </a:cubicBezTo>
                <a:lnTo>
                  <a:pt x="39017" y="69129"/>
                </a:lnTo>
                <a:cubicBezTo>
                  <a:pt x="40160" y="70677"/>
                  <a:pt x="40398" y="71034"/>
                  <a:pt x="42446" y="72570"/>
                </a:cubicBezTo>
                <a:cubicBezTo>
                  <a:pt x="43982" y="73713"/>
                  <a:pt x="46828" y="74772"/>
                  <a:pt x="46828" y="74772"/>
                </a:cubicBezTo>
                <a:cubicBezTo>
                  <a:pt x="46828" y="74772"/>
                  <a:pt x="48304" y="67962"/>
                  <a:pt x="48364" y="66962"/>
                </a:cubicBezTo>
                <a:cubicBezTo>
                  <a:pt x="48756" y="61092"/>
                  <a:pt x="48316" y="57068"/>
                  <a:pt x="48745" y="51198"/>
                </a:cubicBezTo>
                <a:lnTo>
                  <a:pt x="48745" y="51198"/>
                </a:lnTo>
                <a:cubicBezTo>
                  <a:pt x="51316" y="52520"/>
                  <a:pt x="55400" y="54425"/>
                  <a:pt x="58281" y="54532"/>
                </a:cubicBezTo>
                <a:cubicBezTo>
                  <a:pt x="58401" y="43876"/>
                  <a:pt x="58627" y="22576"/>
                  <a:pt x="58627" y="22576"/>
                </a:cubicBezTo>
                <a:lnTo>
                  <a:pt x="58793" y="17754"/>
                </a:lnTo>
                <a:cubicBezTo>
                  <a:pt x="58793" y="17754"/>
                  <a:pt x="57021" y="17681"/>
                  <a:pt x="55307" y="17681"/>
                </a:cubicBezTo>
                <a:cubicBezTo>
                  <a:pt x="54515" y="17681"/>
                  <a:pt x="53736" y="17696"/>
                  <a:pt x="53150" y="17742"/>
                </a:cubicBezTo>
                <a:cubicBezTo>
                  <a:pt x="52864" y="17766"/>
                  <a:pt x="52453" y="17776"/>
                  <a:pt x="51989" y="17776"/>
                </a:cubicBezTo>
                <a:cubicBezTo>
                  <a:pt x="50444" y="17776"/>
                  <a:pt x="48316" y="17670"/>
                  <a:pt x="48316" y="17670"/>
                </a:cubicBezTo>
                <a:cubicBezTo>
                  <a:pt x="48316" y="17670"/>
                  <a:pt x="47590" y="14086"/>
                  <a:pt x="47423" y="12908"/>
                </a:cubicBezTo>
                <a:cubicBezTo>
                  <a:pt x="46887" y="8943"/>
                  <a:pt x="46363" y="5002"/>
                  <a:pt x="45851" y="1049"/>
                </a:cubicBezTo>
                <a:cubicBezTo>
                  <a:pt x="45804" y="656"/>
                  <a:pt x="45697" y="192"/>
                  <a:pt x="45339" y="49"/>
                </a:cubicBezTo>
                <a:cubicBezTo>
                  <a:pt x="45261" y="15"/>
                  <a:pt x="45181" y="0"/>
                  <a:pt x="45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4" name="Google Shape;184;p27"/>
          <p:cNvPicPr preferRelativeResize="0"/>
          <p:nvPr/>
        </p:nvPicPr>
        <p:blipFill rotWithShape="1">
          <a:blip r:embed="rId2">
            <a:alphaModFix/>
          </a:blip>
          <a:srcRect l="13117" t="6025" r="15203" b="7401"/>
          <a:stretch/>
        </p:blipFill>
        <p:spPr>
          <a:xfrm rot="5547103">
            <a:off x="-832868" y="3768772"/>
            <a:ext cx="3495963" cy="2375107"/>
          </a:xfrm>
          <a:prstGeom prst="rect">
            <a:avLst/>
          </a:prstGeom>
          <a:noFill/>
          <a:ln>
            <a:noFill/>
          </a:ln>
        </p:spPr>
      </p:pic>
      <p:pic>
        <p:nvPicPr>
          <p:cNvPr id="185" name="Google Shape;185;p27"/>
          <p:cNvPicPr preferRelativeResize="0"/>
          <p:nvPr/>
        </p:nvPicPr>
        <p:blipFill rotWithShape="1">
          <a:blip r:embed="rId3">
            <a:alphaModFix/>
          </a:blip>
          <a:srcRect l="32475" r="18763" b="3006"/>
          <a:stretch/>
        </p:blipFill>
        <p:spPr>
          <a:xfrm flipH="1">
            <a:off x="8054052" y="2476221"/>
            <a:ext cx="2914848" cy="3261354"/>
          </a:xfrm>
          <a:prstGeom prst="rect">
            <a:avLst/>
          </a:prstGeom>
          <a:noFill/>
          <a:ln>
            <a:noFill/>
          </a:ln>
        </p:spPr>
      </p:pic>
      <p:pic>
        <p:nvPicPr>
          <p:cNvPr id="186" name="Google Shape;186;p27"/>
          <p:cNvPicPr preferRelativeResize="0"/>
          <p:nvPr/>
        </p:nvPicPr>
        <p:blipFill rotWithShape="1">
          <a:blip r:embed="rId4">
            <a:alphaModFix/>
          </a:blip>
          <a:srcRect l="14420" t="1931" r="29903"/>
          <a:stretch/>
        </p:blipFill>
        <p:spPr>
          <a:xfrm>
            <a:off x="8430725" y="-73900"/>
            <a:ext cx="2340552" cy="2055175"/>
          </a:xfrm>
          <a:prstGeom prst="rect">
            <a:avLst/>
          </a:prstGeom>
          <a:noFill/>
          <a:ln>
            <a:noFill/>
          </a:ln>
        </p:spPr>
      </p:pic>
      <p:sp>
        <p:nvSpPr>
          <p:cNvPr id="187" name="Google Shape;187;p27"/>
          <p:cNvSpPr/>
          <p:nvPr/>
        </p:nvSpPr>
        <p:spPr>
          <a:xfrm rot="10800000" flipH="1">
            <a:off x="3459475" y="4423500"/>
            <a:ext cx="2225000" cy="2720100"/>
          </a:xfrm>
          <a:custGeom>
            <a:avLst/>
            <a:gdLst/>
            <a:ahLst/>
            <a:cxnLst/>
            <a:rect l="l" t="t" r="r" b="b"/>
            <a:pathLst>
              <a:path w="89000" h="108804" extrusionOk="0">
                <a:moveTo>
                  <a:pt x="46902" y="0"/>
                </a:moveTo>
                <a:cubicBezTo>
                  <a:pt x="37919" y="0"/>
                  <a:pt x="28796" y="3561"/>
                  <a:pt x="21848" y="9393"/>
                </a:cubicBezTo>
                <a:cubicBezTo>
                  <a:pt x="11752" y="17858"/>
                  <a:pt x="7644" y="30633"/>
                  <a:pt x="4787" y="43492"/>
                </a:cubicBezTo>
                <a:cubicBezTo>
                  <a:pt x="1917" y="56351"/>
                  <a:pt x="24" y="69460"/>
                  <a:pt x="12" y="82628"/>
                </a:cubicBezTo>
                <a:cubicBezTo>
                  <a:pt x="12" y="87164"/>
                  <a:pt x="1" y="91689"/>
                  <a:pt x="1" y="96237"/>
                </a:cubicBezTo>
                <a:cubicBezTo>
                  <a:pt x="1" y="99725"/>
                  <a:pt x="108" y="103523"/>
                  <a:pt x="2310" y="106238"/>
                </a:cubicBezTo>
                <a:cubicBezTo>
                  <a:pt x="3943" y="108242"/>
                  <a:pt x="6136" y="108803"/>
                  <a:pt x="8560" y="108803"/>
                </a:cubicBezTo>
                <a:cubicBezTo>
                  <a:pt x="10875" y="108803"/>
                  <a:pt x="13400" y="108292"/>
                  <a:pt x="15848" y="108036"/>
                </a:cubicBezTo>
                <a:cubicBezTo>
                  <a:pt x="16401" y="107978"/>
                  <a:pt x="16990" y="107966"/>
                  <a:pt x="17593" y="107966"/>
                </a:cubicBezTo>
                <a:cubicBezTo>
                  <a:pt x="18072" y="107966"/>
                  <a:pt x="18560" y="107974"/>
                  <a:pt x="19046" y="107974"/>
                </a:cubicBezTo>
                <a:cubicBezTo>
                  <a:pt x="21117" y="107974"/>
                  <a:pt x="23140" y="107827"/>
                  <a:pt x="24230" y="106286"/>
                </a:cubicBezTo>
                <a:cubicBezTo>
                  <a:pt x="25349" y="104702"/>
                  <a:pt x="25480" y="102630"/>
                  <a:pt x="25551" y="100702"/>
                </a:cubicBezTo>
                <a:cubicBezTo>
                  <a:pt x="25551" y="89629"/>
                  <a:pt x="25432" y="77484"/>
                  <a:pt x="27944" y="66674"/>
                </a:cubicBezTo>
                <a:cubicBezTo>
                  <a:pt x="30742" y="54577"/>
                  <a:pt x="33529" y="42492"/>
                  <a:pt x="36326" y="30395"/>
                </a:cubicBezTo>
                <a:cubicBezTo>
                  <a:pt x="36981" y="27538"/>
                  <a:pt x="38148" y="24168"/>
                  <a:pt x="41006" y="23525"/>
                </a:cubicBezTo>
                <a:cubicBezTo>
                  <a:pt x="41635" y="23385"/>
                  <a:pt x="42508" y="23292"/>
                  <a:pt x="43425" y="23292"/>
                </a:cubicBezTo>
                <a:cubicBezTo>
                  <a:pt x="45075" y="23292"/>
                  <a:pt x="46869" y="23594"/>
                  <a:pt x="47649" y="24466"/>
                </a:cubicBezTo>
                <a:cubicBezTo>
                  <a:pt x="48876" y="25823"/>
                  <a:pt x="49578" y="27597"/>
                  <a:pt x="50233" y="29300"/>
                </a:cubicBezTo>
                <a:cubicBezTo>
                  <a:pt x="59579" y="53743"/>
                  <a:pt x="63342" y="80354"/>
                  <a:pt x="68819" y="105952"/>
                </a:cubicBezTo>
                <a:cubicBezTo>
                  <a:pt x="70460" y="106061"/>
                  <a:pt x="72118" y="106170"/>
                  <a:pt x="73769" y="106170"/>
                </a:cubicBezTo>
                <a:cubicBezTo>
                  <a:pt x="75736" y="106170"/>
                  <a:pt x="77691" y="106015"/>
                  <a:pt x="79594" y="105524"/>
                </a:cubicBezTo>
                <a:cubicBezTo>
                  <a:pt x="83070" y="104607"/>
                  <a:pt x="86988" y="104547"/>
                  <a:pt x="88238" y="101154"/>
                </a:cubicBezTo>
                <a:cubicBezTo>
                  <a:pt x="89000" y="99118"/>
                  <a:pt x="88369" y="94677"/>
                  <a:pt x="88285" y="92486"/>
                </a:cubicBezTo>
                <a:cubicBezTo>
                  <a:pt x="87797" y="79949"/>
                  <a:pt x="86928" y="67436"/>
                  <a:pt x="85678" y="54946"/>
                </a:cubicBezTo>
                <a:cubicBezTo>
                  <a:pt x="84654" y="44623"/>
                  <a:pt x="83332" y="34170"/>
                  <a:pt x="79344" y="24585"/>
                </a:cubicBezTo>
                <a:cubicBezTo>
                  <a:pt x="75355" y="15001"/>
                  <a:pt x="68354" y="6249"/>
                  <a:pt x="58770" y="2297"/>
                </a:cubicBezTo>
                <a:cubicBezTo>
                  <a:pt x="54985" y="726"/>
                  <a:pt x="50957" y="0"/>
                  <a:pt x="46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6475" y="440125"/>
            <a:ext cx="77109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3400"/>
              <a:buFont typeface="Bowlby One"/>
              <a:buNone/>
              <a:defRPr sz="3400">
                <a:solidFill>
                  <a:schemeClr val="lt2"/>
                </a:solidFill>
                <a:latin typeface="Bowlby One"/>
                <a:ea typeface="Bowlby One"/>
                <a:cs typeface="Bowlby One"/>
                <a:sym typeface="Bowlby One"/>
              </a:defRPr>
            </a:lvl1pPr>
            <a:lvl2pPr lvl="1">
              <a:lnSpc>
                <a:spcPct val="100000"/>
              </a:lnSpc>
              <a:spcBef>
                <a:spcPts val="0"/>
              </a:spcBef>
              <a:spcAft>
                <a:spcPts val="0"/>
              </a:spcAft>
              <a:buClr>
                <a:schemeClr val="lt2"/>
              </a:buClr>
              <a:buSzPts val="3400"/>
              <a:buFont typeface="Bowlby One"/>
              <a:buNone/>
              <a:defRPr sz="3400">
                <a:solidFill>
                  <a:schemeClr val="lt2"/>
                </a:solidFill>
                <a:latin typeface="Bowlby One"/>
                <a:ea typeface="Bowlby One"/>
                <a:cs typeface="Bowlby One"/>
                <a:sym typeface="Bowlby One"/>
              </a:defRPr>
            </a:lvl2pPr>
            <a:lvl3pPr lvl="2">
              <a:lnSpc>
                <a:spcPct val="100000"/>
              </a:lnSpc>
              <a:spcBef>
                <a:spcPts val="0"/>
              </a:spcBef>
              <a:spcAft>
                <a:spcPts val="0"/>
              </a:spcAft>
              <a:buClr>
                <a:schemeClr val="lt2"/>
              </a:buClr>
              <a:buSzPts val="3400"/>
              <a:buFont typeface="Bowlby One"/>
              <a:buNone/>
              <a:defRPr sz="3400">
                <a:solidFill>
                  <a:schemeClr val="lt2"/>
                </a:solidFill>
                <a:latin typeface="Bowlby One"/>
                <a:ea typeface="Bowlby One"/>
                <a:cs typeface="Bowlby One"/>
                <a:sym typeface="Bowlby One"/>
              </a:defRPr>
            </a:lvl3pPr>
            <a:lvl4pPr lvl="3">
              <a:lnSpc>
                <a:spcPct val="100000"/>
              </a:lnSpc>
              <a:spcBef>
                <a:spcPts val="0"/>
              </a:spcBef>
              <a:spcAft>
                <a:spcPts val="0"/>
              </a:spcAft>
              <a:buClr>
                <a:schemeClr val="lt2"/>
              </a:buClr>
              <a:buSzPts val="3400"/>
              <a:buFont typeface="Bowlby One"/>
              <a:buNone/>
              <a:defRPr sz="3400">
                <a:solidFill>
                  <a:schemeClr val="lt2"/>
                </a:solidFill>
                <a:latin typeface="Bowlby One"/>
                <a:ea typeface="Bowlby One"/>
                <a:cs typeface="Bowlby One"/>
                <a:sym typeface="Bowlby One"/>
              </a:defRPr>
            </a:lvl4pPr>
            <a:lvl5pPr lvl="4">
              <a:lnSpc>
                <a:spcPct val="100000"/>
              </a:lnSpc>
              <a:spcBef>
                <a:spcPts val="0"/>
              </a:spcBef>
              <a:spcAft>
                <a:spcPts val="0"/>
              </a:spcAft>
              <a:buClr>
                <a:schemeClr val="lt2"/>
              </a:buClr>
              <a:buSzPts val="3400"/>
              <a:buFont typeface="Bowlby One"/>
              <a:buNone/>
              <a:defRPr sz="3400">
                <a:solidFill>
                  <a:schemeClr val="lt2"/>
                </a:solidFill>
                <a:latin typeface="Bowlby One"/>
                <a:ea typeface="Bowlby One"/>
                <a:cs typeface="Bowlby One"/>
                <a:sym typeface="Bowlby One"/>
              </a:defRPr>
            </a:lvl5pPr>
            <a:lvl6pPr lvl="5">
              <a:lnSpc>
                <a:spcPct val="100000"/>
              </a:lnSpc>
              <a:spcBef>
                <a:spcPts val="0"/>
              </a:spcBef>
              <a:spcAft>
                <a:spcPts val="0"/>
              </a:spcAft>
              <a:buClr>
                <a:schemeClr val="lt2"/>
              </a:buClr>
              <a:buSzPts val="3400"/>
              <a:buFont typeface="Bowlby One"/>
              <a:buNone/>
              <a:defRPr sz="3400">
                <a:solidFill>
                  <a:schemeClr val="lt2"/>
                </a:solidFill>
                <a:latin typeface="Bowlby One"/>
                <a:ea typeface="Bowlby One"/>
                <a:cs typeface="Bowlby One"/>
                <a:sym typeface="Bowlby One"/>
              </a:defRPr>
            </a:lvl6pPr>
            <a:lvl7pPr lvl="6">
              <a:lnSpc>
                <a:spcPct val="100000"/>
              </a:lnSpc>
              <a:spcBef>
                <a:spcPts val="0"/>
              </a:spcBef>
              <a:spcAft>
                <a:spcPts val="0"/>
              </a:spcAft>
              <a:buClr>
                <a:schemeClr val="lt2"/>
              </a:buClr>
              <a:buSzPts val="3400"/>
              <a:buFont typeface="Bowlby One"/>
              <a:buNone/>
              <a:defRPr sz="3400">
                <a:solidFill>
                  <a:schemeClr val="lt2"/>
                </a:solidFill>
                <a:latin typeface="Bowlby One"/>
                <a:ea typeface="Bowlby One"/>
                <a:cs typeface="Bowlby One"/>
                <a:sym typeface="Bowlby One"/>
              </a:defRPr>
            </a:lvl7pPr>
            <a:lvl8pPr lvl="7">
              <a:lnSpc>
                <a:spcPct val="100000"/>
              </a:lnSpc>
              <a:spcBef>
                <a:spcPts val="0"/>
              </a:spcBef>
              <a:spcAft>
                <a:spcPts val="0"/>
              </a:spcAft>
              <a:buClr>
                <a:schemeClr val="lt2"/>
              </a:buClr>
              <a:buSzPts val="3400"/>
              <a:buFont typeface="Bowlby One"/>
              <a:buNone/>
              <a:defRPr sz="3400">
                <a:solidFill>
                  <a:schemeClr val="lt2"/>
                </a:solidFill>
                <a:latin typeface="Bowlby One"/>
                <a:ea typeface="Bowlby One"/>
                <a:cs typeface="Bowlby One"/>
                <a:sym typeface="Bowlby One"/>
              </a:defRPr>
            </a:lvl8pPr>
            <a:lvl9pPr lvl="8">
              <a:lnSpc>
                <a:spcPct val="100000"/>
              </a:lnSpc>
              <a:spcBef>
                <a:spcPts val="0"/>
              </a:spcBef>
              <a:spcAft>
                <a:spcPts val="0"/>
              </a:spcAft>
              <a:buClr>
                <a:schemeClr val="lt2"/>
              </a:buClr>
              <a:buSzPts val="3400"/>
              <a:buFont typeface="Bowlby One"/>
              <a:buNone/>
              <a:defRPr sz="3400">
                <a:solidFill>
                  <a:schemeClr val="lt2"/>
                </a:solidFill>
                <a:latin typeface="Bowlby One"/>
                <a:ea typeface="Bowlby One"/>
                <a:cs typeface="Bowlby One"/>
                <a:sym typeface="Bowlby One"/>
              </a:defRPr>
            </a:lvl9pPr>
          </a:lstStyle>
          <a:p>
            <a:endParaRPr/>
          </a:p>
        </p:txBody>
      </p:sp>
      <p:sp>
        <p:nvSpPr>
          <p:cNvPr id="7" name="Google Shape;7;p1"/>
          <p:cNvSpPr txBox="1">
            <a:spLocks noGrp="1"/>
          </p:cNvSpPr>
          <p:nvPr>
            <p:ph type="body" idx="1"/>
          </p:nvPr>
        </p:nvSpPr>
        <p:spPr>
          <a:xfrm>
            <a:off x="716475" y="1152475"/>
            <a:ext cx="7710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8" r:id="rId7"/>
    <p:sldLayoutId id="2147483660" r:id="rId8"/>
    <p:sldLayoutId id="2147483673" r:id="rId9"/>
    <p:sldLayoutId id="2147483674" r:id="rId10"/>
    <p:sldLayoutId id="2147483675" r:id="rId11"/>
    <p:sldLayoutId id="2147483682" r:id="rId12"/>
    <p:sldLayoutId id="214748368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0.xml"/><Relationship Id="rId1" Type="http://schemas.openxmlformats.org/officeDocument/2006/relationships/video" Target="https://www.youtube.com/embed/lbF2szGGsro?feature=oembed" TargetMode="External"/><Relationship Id="rId5" Type="http://schemas.openxmlformats.org/officeDocument/2006/relationships/image" Target="../media/image34.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hyperlink" Target="https://v9.australiancurriculum.edu.au/f-10-curriculum/learning-areas/visual-arts/year-9/content-description?subject-identifier=ARTVISY910&amp;content-description-code=AC9AVA10D02&amp;load-extra-subject=ARTVISY910&amp;detailed-content-descriptions=0&amp;hide-ccp=0&amp;hide-gc=0&amp;achievement-standard=95efb632-9329-4736-821e-f7ec45047426&amp;side-by-side=1&amp;strands-start-index=0&amp;subjects-start-index=0&amp;view=quick"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hyperlink" Target="https://m.wikihow.com/Make-a-Panty-Hose-Sculpture" TargetMode="External"/><Relationship Id="rId3" Type="http://schemas.openxmlformats.org/officeDocument/2006/relationships/image" Target="../media/image11.png"/><Relationship Id="rId7" Type="http://schemas.openxmlformats.org/officeDocument/2006/relationships/hyperlink" Target="https://www.youtube.com/watch?v=2DmFFS0dqQc"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sharpenedpencilspoundedclay.wordpress.com/2019/03/20/studio-habits-of-mind/" TargetMode="External"/><Relationship Id="rId5" Type="http://schemas.openxmlformats.org/officeDocument/2006/relationships/hyperlink" Target="https://pz.harvard.edu/thinking-routines" TargetMode="External"/><Relationship Id="rId10" Type="http://schemas.openxmlformats.org/officeDocument/2006/relationships/image" Target="../media/image12.png"/><Relationship Id="rId4" Type="http://schemas.openxmlformats.org/officeDocument/2006/relationships/hyperlink" Target="https://blog.artsper.com/en/a-closer-look/abstract-sculpture-artists-history/" TargetMode="External"/><Relationship Id="rId9" Type="http://schemas.openxmlformats.org/officeDocument/2006/relationships/hyperlink" Target="https://www.youtube.com/watch?v=dfQkjgfjMQE&amp;t=107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94"/>
        <p:cNvGrpSpPr/>
        <p:nvPr/>
      </p:nvGrpSpPr>
      <p:grpSpPr>
        <a:xfrm>
          <a:off x="0" y="0"/>
          <a:ext cx="0" cy="0"/>
          <a:chOff x="0" y="0"/>
          <a:chExt cx="0" cy="0"/>
        </a:xfrm>
      </p:grpSpPr>
      <p:sp>
        <p:nvSpPr>
          <p:cNvPr id="295" name="Google Shape;295;p41"/>
          <p:cNvSpPr/>
          <p:nvPr/>
        </p:nvSpPr>
        <p:spPr>
          <a:xfrm rot="-8744054">
            <a:off x="1606674" y="3652002"/>
            <a:ext cx="2815486" cy="2540322"/>
          </a:xfrm>
          <a:custGeom>
            <a:avLst/>
            <a:gdLst/>
            <a:ahLst/>
            <a:cxnLst/>
            <a:rect l="l" t="t" r="r" b="b"/>
            <a:pathLst>
              <a:path w="112706" h="101691" extrusionOk="0">
                <a:moveTo>
                  <a:pt x="104395" y="0"/>
                </a:moveTo>
                <a:cubicBezTo>
                  <a:pt x="98253" y="0"/>
                  <a:pt x="89806" y="4612"/>
                  <a:pt x="86749" y="7280"/>
                </a:cubicBezTo>
                <a:cubicBezTo>
                  <a:pt x="80284" y="12935"/>
                  <a:pt x="76153" y="20769"/>
                  <a:pt x="72307" y="28461"/>
                </a:cubicBezTo>
                <a:cubicBezTo>
                  <a:pt x="71221" y="30592"/>
                  <a:pt x="69349" y="33068"/>
                  <a:pt x="67220" y="33068"/>
                </a:cubicBezTo>
                <a:cubicBezTo>
                  <a:pt x="66851" y="33068"/>
                  <a:pt x="66474" y="32994"/>
                  <a:pt x="66092" y="32830"/>
                </a:cubicBezTo>
                <a:cubicBezTo>
                  <a:pt x="64080" y="31973"/>
                  <a:pt x="63806" y="29306"/>
                  <a:pt x="63544" y="27127"/>
                </a:cubicBezTo>
                <a:cubicBezTo>
                  <a:pt x="63127" y="23674"/>
                  <a:pt x="61806" y="20103"/>
                  <a:pt x="58984" y="18067"/>
                </a:cubicBezTo>
                <a:cubicBezTo>
                  <a:pt x="57407" y="16926"/>
                  <a:pt x="55526" y="16416"/>
                  <a:pt x="53601" y="16416"/>
                </a:cubicBezTo>
                <a:cubicBezTo>
                  <a:pt x="50805" y="16416"/>
                  <a:pt x="47914" y="17492"/>
                  <a:pt x="45721" y="19269"/>
                </a:cubicBezTo>
                <a:cubicBezTo>
                  <a:pt x="42018" y="22281"/>
                  <a:pt x="39910" y="26818"/>
                  <a:pt x="38410" y="31354"/>
                </a:cubicBezTo>
                <a:cubicBezTo>
                  <a:pt x="36910" y="35902"/>
                  <a:pt x="35850" y="40605"/>
                  <a:pt x="33624" y="44832"/>
                </a:cubicBezTo>
                <a:cubicBezTo>
                  <a:pt x="30790" y="50190"/>
                  <a:pt x="26254" y="54428"/>
                  <a:pt x="21563" y="58250"/>
                </a:cubicBezTo>
                <a:cubicBezTo>
                  <a:pt x="16860" y="62072"/>
                  <a:pt x="11907" y="65632"/>
                  <a:pt x="7811" y="70097"/>
                </a:cubicBezTo>
                <a:cubicBezTo>
                  <a:pt x="3739" y="74574"/>
                  <a:pt x="536" y="80169"/>
                  <a:pt x="262" y="86230"/>
                </a:cubicBezTo>
                <a:cubicBezTo>
                  <a:pt x="1" y="92290"/>
                  <a:pt x="3263" y="98707"/>
                  <a:pt x="8918" y="100886"/>
                </a:cubicBezTo>
                <a:cubicBezTo>
                  <a:pt x="10350" y="101438"/>
                  <a:pt x="11841" y="101690"/>
                  <a:pt x="13340" y="101690"/>
                </a:cubicBezTo>
                <a:cubicBezTo>
                  <a:pt x="17826" y="101690"/>
                  <a:pt x="22383" y="99432"/>
                  <a:pt x="25623" y="96183"/>
                </a:cubicBezTo>
                <a:cubicBezTo>
                  <a:pt x="29957" y="91861"/>
                  <a:pt x="32445" y="86063"/>
                  <a:pt x="34838" y="80443"/>
                </a:cubicBezTo>
                <a:lnTo>
                  <a:pt x="41577" y="64548"/>
                </a:lnTo>
                <a:cubicBezTo>
                  <a:pt x="42446" y="62524"/>
                  <a:pt x="43351" y="60405"/>
                  <a:pt x="45006" y="58953"/>
                </a:cubicBezTo>
                <a:cubicBezTo>
                  <a:pt x="46032" y="58045"/>
                  <a:pt x="47432" y="57467"/>
                  <a:pt x="48773" y="57467"/>
                </a:cubicBezTo>
                <a:cubicBezTo>
                  <a:pt x="49597" y="57467"/>
                  <a:pt x="50399" y="57685"/>
                  <a:pt x="51078" y="58179"/>
                </a:cubicBezTo>
                <a:cubicBezTo>
                  <a:pt x="52948" y="59512"/>
                  <a:pt x="53162" y="62191"/>
                  <a:pt x="53233" y="64501"/>
                </a:cubicBezTo>
                <a:cubicBezTo>
                  <a:pt x="53352" y="68132"/>
                  <a:pt x="53626" y="71883"/>
                  <a:pt x="55305" y="75097"/>
                </a:cubicBezTo>
                <a:cubicBezTo>
                  <a:pt x="56844" y="78045"/>
                  <a:pt x="59885" y="80432"/>
                  <a:pt x="63161" y="80432"/>
                </a:cubicBezTo>
                <a:cubicBezTo>
                  <a:pt x="63458" y="80432"/>
                  <a:pt x="63756" y="80412"/>
                  <a:pt x="64056" y="80372"/>
                </a:cubicBezTo>
                <a:cubicBezTo>
                  <a:pt x="66699" y="80015"/>
                  <a:pt x="68938" y="78086"/>
                  <a:pt x="70355" y="75812"/>
                </a:cubicBezTo>
                <a:cubicBezTo>
                  <a:pt x="71760" y="73550"/>
                  <a:pt x="72510" y="70930"/>
                  <a:pt x="73295" y="68382"/>
                </a:cubicBezTo>
                <a:cubicBezTo>
                  <a:pt x="76105" y="59334"/>
                  <a:pt x="79737" y="50547"/>
                  <a:pt x="84166" y="42165"/>
                </a:cubicBezTo>
                <a:cubicBezTo>
                  <a:pt x="85630" y="39367"/>
                  <a:pt x="87261" y="36533"/>
                  <a:pt x="89714" y="34545"/>
                </a:cubicBezTo>
                <a:cubicBezTo>
                  <a:pt x="91408" y="33163"/>
                  <a:pt x="93608" y="32264"/>
                  <a:pt x="95760" y="32264"/>
                </a:cubicBezTo>
                <a:cubicBezTo>
                  <a:pt x="96724" y="32264"/>
                  <a:pt x="97678" y="32445"/>
                  <a:pt x="98572" y="32842"/>
                </a:cubicBezTo>
                <a:cubicBezTo>
                  <a:pt x="100811" y="33842"/>
                  <a:pt x="102299" y="35985"/>
                  <a:pt x="104073" y="37700"/>
                </a:cubicBezTo>
                <a:cubicBezTo>
                  <a:pt x="105435" y="39016"/>
                  <a:pt x="107288" y="40143"/>
                  <a:pt x="109088" y="40143"/>
                </a:cubicBezTo>
                <a:cubicBezTo>
                  <a:pt x="109633" y="40143"/>
                  <a:pt x="110173" y="40040"/>
                  <a:pt x="110693" y="39807"/>
                </a:cubicBezTo>
                <a:cubicBezTo>
                  <a:pt x="112419" y="39057"/>
                  <a:pt x="111824" y="24246"/>
                  <a:pt x="111848" y="22115"/>
                </a:cubicBezTo>
                <a:cubicBezTo>
                  <a:pt x="111860" y="16828"/>
                  <a:pt x="112705" y="8673"/>
                  <a:pt x="110717" y="3708"/>
                </a:cubicBezTo>
                <a:cubicBezTo>
                  <a:pt x="109642" y="1011"/>
                  <a:pt x="107271" y="0"/>
                  <a:pt x="1043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9" name="Google Shape;299;p41"/>
          <p:cNvPicPr preferRelativeResize="0"/>
          <p:nvPr/>
        </p:nvPicPr>
        <p:blipFill rotWithShape="1">
          <a:blip r:embed="rId3">
            <a:alphaModFix/>
          </a:blip>
          <a:srcRect l="23051" t="5430" r="25904" b="7680"/>
          <a:stretch/>
        </p:blipFill>
        <p:spPr>
          <a:xfrm flipH="1">
            <a:off x="6943802" y="-38500"/>
            <a:ext cx="2593848" cy="2483549"/>
          </a:xfrm>
          <a:prstGeom prst="rect">
            <a:avLst/>
          </a:prstGeom>
          <a:noFill/>
          <a:ln>
            <a:noFill/>
          </a:ln>
        </p:spPr>
      </p:pic>
      <p:sp>
        <p:nvSpPr>
          <p:cNvPr id="300" name="Google Shape;300;p41"/>
          <p:cNvSpPr txBox="1">
            <a:spLocks noGrp="1"/>
          </p:cNvSpPr>
          <p:nvPr>
            <p:ph type="ctrTitle"/>
          </p:nvPr>
        </p:nvSpPr>
        <p:spPr>
          <a:xfrm>
            <a:off x="1612589" y="1120714"/>
            <a:ext cx="6097425" cy="208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YEAR 10</a:t>
            </a:r>
            <a:br>
              <a:rPr lang="en" sz="3200" dirty="0"/>
            </a:br>
            <a:r>
              <a:rPr lang="en" sz="3200" dirty="0"/>
              <a:t>ABSTRACT SCULPTURE</a:t>
            </a:r>
            <a:br>
              <a:rPr lang="en" sz="3200" dirty="0"/>
            </a:br>
            <a:br>
              <a:rPr lang="en" sz="3200" dirty="0"/>
            </a:br>
            <a:r>
              <a:rPr lang="en" sz="4000" dirty="0">
                <a:solidFill>
                  <a:schemeClr val="bg2">
                    <a:lumMod val="10000"/>
                  </a:schemeClr>
                </a:solidFill>
              </a:rPr>
              <a:t>TEACHER </a:t>
            </a:r>
            <a:br>
              <a:rPr lang="en" sz="4000" dirty="0">
                <a:solidFill>
                  <a:schemeClr val="bg2">
                    <a:lumMod val="10000"/>
                  </a:schemeClr>
                </a:solidFill>
              </a:rPr>
            </a:br>
            <a:r>
              <a:rPr lang="en" sz="4000" dirty="0">
                <a:solidFill>
                  <a:schemeClr val="bg2">
                    <a:lumMod val="10000"/>
                  </a:schemeClr>
                </a:solidFill>
              </a:rPr>
              <a:t>RESOURCE</a:t>
            </a:r>
            <a:br>
              <a:rPr lang="en" sz="4000" dirty="0">
                <a:solidFill>
                  <a:schemeClr val="bg2">
                    <a:lumMod val="10000"/>
                  </a:schemeClr>
                </a:solidFill>
              </a:rPr>
            </a:br>
            <a:r>
              <a:rPr lang="en" sz="4000" dirty="0">
                <a:solidFill>
                  <a:schemeClr val="bg2">
                    <a:lumMod val="10000"/>
                  </a:schemeClr>
                </a:solidFill>
              </a:rPr>
              <a:t>GUIDE </a:t>
            </a:r>
            <a:endParaRPr sz="4000" dirty="0">
              <a:solidFill>
                <a:schemeClr val="bg2">
                  <a:lumMod val="10000"/>
                </a:schemeClr>
              </a:solidFill>
            </a:endParaRPr>
          </a:p>
        </p:txBody>
      </p:sp>
      <p:pic>
        <p:nvPicPr>
          <p:cNvPr id="5" name="Picture 4">
            <a:extLst>
              <a:ext uri="{FF2B5EF4-FFF2-40B4-BE49-F238E27FC236}">
                <a16:creationId xmlns:a16="http://schemas.microsoft.com/office/drawing/2014/main" id="{F2C1EBBA-12C4-33CE-264D-0E82A47B961E}"/>
              </a:ext>
            </a:extLst>
          </p:cNvPr>
          <p:cNvPicPr>
            <a:picLocks noChangeAspect="1"/>
          </p:cNvPicPr>
          <p:nvPr/>
        </p:nvPicPr>
        <p:blipFill>
          <a:blip r:embed="rId4"/>
          <a:stretch>
            <a:fillRect/>
          </a:stretch>
        </p:blipFill>
        <p:spPr>
          <a:xfrm>
            <a:off x="197177" y="223898"/>
            <a:ext cx="1725469" cy="2984816"/>
          </a:xfrm>
          <a:prstGeom prst="rect">
            <a:avLst/>
          </a:prstGeom>
        </p:spPr>
      </p:pic>
      <p:sp>
        <p:nvSpPr>
          <p:cNvPr id="7" name="TextBox 6">
            <a:extLst>
              <a:ext uri="{FF2B5EF4-FFF2-40B4-BE49-F238E27FC236}">
                <a16:creationId xmlns:a16="http://schemas.microsoft.com/office/drawing/2014/main" id="{93F3F363-0650-CA14-BC8C-1BDE4FCB9461}"/>
              </a:ext>
            </a:extLst>
          </p:cNvPr>
          <p:cNvSpPr txBox="1"/>
          <p:nvPr/>
        </p:nvSpPr>
        <p:spPr>
          <a:xfrm>
            <a:off x="288867" y="3177554"/>
            <a:ext cx="1398617" cy="338554"/>
          </a:xfrm>
          <a:prstGeom prst="rect">
            <a:avLst/>
          </a:prstGeom>
          <a:noFill/>
        </p:spPr>
        <p:txBody>
          <a:bodyPr wrap="square">
            <a:spAutoFit/>
          </a:bodyPr>
          <a:lstStyle/>
          <a:p>
            <a:r>
              <a:rPr lang="en-AU" sz="800" dirty="0">
                <a:solidFill>
                  <a:schemeClr val="tx1">
                    <a:lumMod val="50000"/>
                    <a:lumOff val="50000"/>
                  </a:schemeClr>
                </a:solidFill>
              </a:rPr>
              <a:t>https://www.artedguru.com/3d-projects.html</a:t>
            </a:r>
          </a:p>
        </p:txBody>
      </p:sp>
      <p:pic>
        <p:nvPicPr>
          <p:cNvPr id="17410" name="Picture 2" descr="Term 4, Week 6 | 2023 – Kildare College Blog">
            <a:extLst>
              <a:ext uri="{FF2B5EF4-FFF2-40B4-BE49-F238E27FC236}">
                <a16:creationId xmlns:a16="http://schemas.microsoft.com/office/drawing/2014/main" id="{7975016A-5ECC-42FD-26DD-80B7213F9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7080" y="2249893"/>
            <a:ext cx="2532430" cy="25324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11D9429-1B4D-E228-3AC4-9FA7B50AF812}"/>
              </a:ext>
            </a:extLst>
          </p:cNvPr>
          <p:cNvSpPr txBox="1"/>
          <p:nvPr/>
        </p:nvSpPr>
        <p:spPr>
          <a:xfrm>
            <a:off x="6943802" y="4733442"/>
            <a:ext cx="4767348" cy="215444"/>
          </a:xfrm>
          <a:prstGeom prst="rect">
            <a:avLst/>
          </a:prstGeom>
          <a:noFill/>
        </p:spPr>
        <p:txBody>
          <a:bodyPr wrap="square">
            <a:spAutoFit/>
          </a:bodyPr>
          <a:lstStyle/>
          <a:p>
            <a:r>
              <a:rPr lang="en-AU" sz="800" dirty="0">
                <a:solidFill>
                  <a:schemeClr val="tx1">
                    <a:lumMod val="50000"/>
                    <a:lumOff val="50000"/>
                  </a:schemeClr>
                </a:solidFill>
              </a:rPr>
              <a:t>https://blog.kildare.catholic.edu.au</a:t>
            </a:r>
            <a:endParaRPr lang="en-A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4">
          <a:extLst>
            <a:ext uri="{FF2B5EF4-FFF2-40B4-BE49-F238E27FC236}">
              <a16:creationId xmlns:a16="http://schemas.microsoft.com/office/drawing/2014/main" id="{FD96CE80-3303-263F-1DD6-DC8B07C57960}"/>
            </a:ext>
          </a:extLst>
        </p:cNvPr>
        <p:cNvGrpSpPr/>
        <p:nvPr/>
      </p:nvGrpSpPr>
      <p:grpSpPr>
        <a:xfrm>
          <a:off x="0" y="0"/>
          <a:ext cx="0" cy="0"/>
          <a:chOff x="0" y="0"/>
          <a:chExt cx="0" cy="0"/>
        </a:xfrm>
      </p:grpSpPr>
      <p:sp>
        <p:nvSpPr>
          <p:cNvPr id="525" name="Google Shape;525;p57">
            <a:extLst>
              <a:ext uri="{FF2B5EF4-FFF2-40B4-BE49-F238E27FC236}">
                <a16:creationId xmlns:a16="http://schemas.microsoft.com/office/drawing/2014/main" id="{7DCCC52B-03F4-5F7F-BA2E-C39ECBDAF6A2}"/>
              </a:ext>
            </a:extLst>
          </p:cNvPr>
          <p:cNvSpPr txBox="1">
            <a:spLocks noGrp="1"/>
          </p:cNvSpPr>
          <p:nvPr>
            <p:ph type="title"/>
          </p:nvPr>
        </p:nvSpPr>
        <p:spPr>
          <a:xfrm>
            <a:off x="965378" y="1200"/>
            <a:ext cx="7717500" cy="60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STEPS TO CREATE:</a:t>
            </a:r>
            <a:endParaRPr dirty="0"/>
          </a:p>
        </p:txBody>
      </p:sp>
      <p:pic>
        <p:nvPicPr>
          <p:cNvPr id="528" name="Google Shape;528;p57">
            <a:extLst>
              <a:ext uri="{FF2B5EF4-FFF2-40B4-BE49-F238E27FC236}">
                <a16:creationId xmlns:a16="http://schemas.microsoft.com/office/drawing/2014/main" id="{0082373C-0BA0-4059-BDE8-ECB4773819D6}"/>
              </a:ext>
            </a:extLst>
          </p:cNvPr>
          <p:cNvPicPr preferRelativeResize="0"/>
          <p:nvPr/>
        </p:nvPicPr>
        <p:blipFill rotWithShape="1">
          <a:blip r:embed="rId3">
            <a:alphaModFix/>
          </a:blip>
          <a:srcRect l="10641" t="10307" r="13185" b="15271"/>
          <a:stretch/>
        </p:blipFill>
        <p:spPr>
          <a:xfrm rot="10478205">
            <a:off x="-349255" y="-838263"/>
            <a:ext cx="3060260" cy="1681829"/>
          </a:xfrm>
          <a:prstGeom prst="rect">
            <a:avLst/>
          </a:prstGeom>
          <a:noFill/>
          <a:ln>
            <a:noFill/>
          </a:ln>
        </p:spPr>
      </p:pic>
      <p:graphicFrame>
        <p:nvGraphicFramePr>
          <p:cNvPr id="2" name="Google Shape;526;p57">
            <a:extLst>
              <a:ext uri="{FF2B5EF4-FFF2-40B4-BE49-F238E27FC236}">
                <a16:creationId xmlns:a16="http://schemas.microsoft.com/office/drawing/2014/main" id="{6140269A-31C4-7C56-147E-11C57F70F0D7}"/>
              </a:ext>
            </a:extLst>
          </p:cNvPr>
          <p:cNvGraphicFramePr/>
          <p:nvPr>
            <p:extLst>
              <p:ext uri="{D42A27DB-BD31-4B8C-83A1-F6EECF244321}">
                <p14:modId xmlns:p14="http://schemas.microsoft.com/office/powerpoint/2010/main" val="2468886159"/>
              </p:ext>
            </p:extLst>
          </p:nvPr>
        </p:nvGraphicFramePr>
        <p:xfrm>
          <a:off x="600494" y="490340"/>
          <a:ext cx="7943012" cy="4541400"/>
        </p:xfrm>
        <a:graphic>
          <a:graphicData uri="http://schemas.openxmlformats.org/drawingml/2006/table">
            <a:tbl>
              <a:tblPr>
                <a:noFill/>
                <a:tableStyleId>{C533794F-3D6C-4AFE-9B99-8D8C04D9CD76}</a:tableStyleId>
              </a:tblPr>
              <a:tblGrid>
                <a:gridCol w="954911">
                  <a:extLst>
                    <a:ext uri="{9D8B030D-6E8A-4147-A177-3AD203B41FA5}">
                      <a16:colId xmlns:a16="http://schemas.microsoft.com/office/drawing/2014/main" val="20000"/>
                    </a:ext>
                  </a:extLst>
                </a:gridCol>
                <a:gridCol w="4072769">
                  <a:extLst>
                    <a:ext uri="{9D8B030D-6E8A-4147-A177-3AD203B41FA5}">
                      <a16:colId xmlns:a16="http://schemas.microsoft.com/office/drawing/2014/main" val="20001"/>
                    </a:ext>
                  </a:extLst>
                </a:gridCol>
                <a:gridCol w="2915332">
                  <a:extLst>
                    <a:ext uri="{9D8B030D-6E8A-4147-A177-3AD203B41FA5}">
                      <a16:colId xmlns:a16="http://schemas.microsoft.com/office/drawing/2014/main" val="20002"/>
                    </a:ext>
                  </a:extLst>
                </a:gridCol>
              </a:tblGrid>
              <a:tr h="472695">
                <a:tc>
                  <a:txBody>
                    <a:bodyPr/>
                    <a:lstStyle/>
                    <a:p>
                      <a:pPr marL="0" lvl="0" indent="0" algn="l" rtl="0">
                        <a:spcBef>
                          <a:spcPts val="0"/>
                        </a:spcBef>
                        <a:spcAft>
                          <a:spcPts val="0"/>
                        </a:spcAft>
                        <a:buNone/>
                      </a:pPr>
                      <a:r>
                        <a:rPr lang="en" sz="2200" dirty="0">
                          <a:solidFill>
                            <a:schemeClr val="accent3"/>
                          </a:solidFill>
                          <a:latin typeface="Bowlby One"/>
                          <a:ea typeface="Bowlby One"/>
                          <a:cs typeface="Bowlby One"/>
                          <a:sym typeface="Bowlby One"/>
                        </a:rPr>
                        <a:t> </a:t>
                      </a:r>
                      <a:endParaRPr sz="2200" dirty="0">
                        <a:solidFill>
                          <a:schemeClr val="accent3"/>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Clr>
                          <a:srgbClr val="4C2A19"/>
                        </a:buClr>
                        <a:buSzPts val="1100"/>
                        <a:buFont typeface="Arial"/>
                        <a:buNone/>
                      </a:pPr>
                      <a:r>
                        <a:rPr lang="en" sz="1700" dirty="0">
                          <a:solidFill>
                            <a:schemeClr val="dk1"/>
                          </a:solidFill>
                          <a:latin typeface="Bowlby One"/>
                          <a:ea typeface="Bowlby One"/>
                          <a:cs typeface="Bowlby One"/>
                          <a:sym typeface="Bowlby One"/>
                        </a:rPr>
                        <a:t>ACTIONS</a:t>
                      </a:r>
                      <a:endParaRPr sz="1700" dirty="0">
                        <a:solidFill>
                          <a:schemeClr val="dk1"/>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700" dirty="0">
                          <a:solidFill>
                            <a:schemeClr val="dk1"/>
                          </a:solidFill>
                          <a:latin typeface="Bowlby One"/>
                          <a:ea typeface="Bowlby One"/>
                          <a:cs typeface="Bowlby One"/>
                          <a:sym typeface="Bowlby One"/>
                        </a:rPr>
                        <a:t>M</a:t>
                      </a:r>
                      <a:r>
                        <a:rPr lang="en-AU" sz="1700" dirty="0">
                          <a:solidFill>
                            <a:schemeClr val="dk1"/>
                          </a:solidFill>
                          <a:latin typeface="Bowlby One"/>
                          <a:ea typeface="Bowlby One"/>
                          <a:cs typeface="Bowlby One"/>
                          <a:sym typeface="Bowlby One"/>
                        </a:rPr>
                        <a:t>ATERIALS</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167876">
                <a:tc>
                  <a:txBody>
                    <a:bodyPr/>
                    <a:lstStyle/>
                    <a:p>
                      <a:pPr marL="57150" lvl="0" indent="0" algn="l" rtl="0">
                        <a:spcBef>
                          <a:spcPts val="0"/>
                        </a:spcBef>
                        <a:spcAft>
                          <a:spcPts val="0"/>
                        </a:spcAft>
                        <a:buNone/>
                      </a:pPr>
                      <a:r>
                        <a:rPr lang="en" sz="2200" dirty="0">
                          <a:solidFill>
                            <a:schemeClr val="tx2"/>
                          </a:solidFill>
                          <a:latin typeface="Bowlby One"/>
                          <a:ea typeface="Bowlby One"/>
                          <a:cs typeface="Bowlby One"/>
                          <a:sym typeface="Bowlby One"/>
                        </a:rPr>
                        <a:t>07</a:t>
                      </a:r>
                      <a:endParaRPr sz="2200" dirty="0">
                        <a:solidFill>
                          <a:schemeClr val="tx2"/>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1200" b="1" i="0" u="none" strike="noStrike" cap="none" dirty="0">
                          <a:solidFill>
                            <a:schemeClr val="dk1"/>
                          </a:solidFill>
                          <a:effectLst/>
                          <a:latin typeface="Open Sans"/>
                          <a:ea typeface="Open Sans"/>
                          <a:cs typeface="Open Sans"/>
                          <a:sym typeface="Open Sans"/>
                        </a:rPr>
                        <a:t>Once plaster has dried, student use sandpaper to smooth down surfaces/curves and shape the sculpture further to define edges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i="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Tips: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lang="en-GB" sz="1200" b="0" i="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Do this step outside if possible so plaster dust does not go everywhere</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Sandpaper</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Art sketch for reference</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Safety glasses</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Safety mask</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Art smock</a:t>
                      </a:r>
                      <a:endParaRPr sz="1200" dirty="0">
                        <a:solidFill>
                          <a:schemeClr val="dk1"/>
                        </a:solidFill>
                        <a:latin typeface="Open Sans"/>
                        <a:ea typeface="Open Sans"/>
                        <a:cs typeface="Open Sans"/>
                        <a:sym typeface="Open Sa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67876">
                <a:tc>
                  <a:txBody>
                    <a:bodyPr/>
                    <a:lstStyle/>
                    <a:p>
                      <a:pPr marL="57150" lvl="0" indent="0" algn="l" rtl="0">
                        <a:spcBef>
                          <a:spcPts val="0"/>
                        </a:spcBef>
                        <a:spcAft>
                          <a:spcPts val="0"/>
                        </a:spcAft>
                        <a:buNone/>
                      </a:pPr>
                      <a:r>
                        <a:rPr lang="en" sz="2200" dirty="0">
                          <a:solidFill>
                            <a:schemeClr val="tx2"/>
                          </a:solidFill>
                          <a:latin typeface="Bowlby One"/>
                          <a:ea typeface="Bowlby One"/>
                          <a:cs typeface="Bowlby One"/>
                          <a:sym typeface="Bowlby One"/>
                        </a:rPr>
                        <a:t>08</a:t>
                      </a:r>
                      <a:endParaRPr sz="2200" dirty="0">
                        <a:solidFill>
                          <a:schemeClr val="tx2"/>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chemeClr val="dk1"/>
                          </a:solidFill>
                          <a:latin typeface="Open Sans"/>
                          <a:ea typeface="Open Sans"/>
                          <a:cs typeface="Open Sans"/>
                          <a:sym typeface="Open Sans"/>
                        </a:rPr>
                        <a:t>Students prime the sculpture with emulsion or white acrylic paint or gesso.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i="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Tips: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lang="en-GB" sz="1200" b="0" i="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Use a hairdryer on low setting to speed up the drying time of paint base</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
                          <a:srgbClr val="4C2A19"/>
                        </a:buClr>
                        <a:buSzPts val="1100"/>
                        <a:buFont typeface="Wingdings" panose="05000000000000000000" pitchFamily="2" charset="2"/>
                        <a:buChar char="q"/>
                        <a:tabLst/>
                        <a:defRPr/>
                      </a:pPr>
                      <a:r>
                        <a:rPr lang="en-GB" sz="1200" b="1" dirty="0">
                          <a:solidFill>
                            <a:schemeClr val="dk1"/>
                          </a:solidFill>
                          <a:latin typeface="Open Sans"/>
                          <a:ea typeface="Open Sans"/>
                          <a:cs typeface="Open Sans"/>
                          <a:sym typeface="Open Sans"/>
                        </a:rPr>
                        <a:t>Primer (Gesso, Emulsion, Acrylic)</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Paintbrushes</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Art smock</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Paint palette </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Hairdryer </a:t>
                      </a:r>
                    </a:p>
                    <a:p>
                      <a:pPr marL="0" marR="0" lvl="0" indent="0" algn="l" defTabSz="914400" rtl="0" eaLnBrk="1" fontAlgn="auto" latinLnBrk="0" hangingPunct="1">
                        <a:lnSpc>
                          <a:spcPct val="100000"/>
                        </a:lnSpc>
                        <a:spcBef>
                          <a:spcPts val="0"/>
                        </a:spcBef>
                        <a:spcAft>
                          <a:spcPts val="0"/>
                        </a:spcAft>
                        <a:buClr>
                          <a:srgbClr val="4C2A19"/>
                        </a:buClr>
                        <a:buSzPts val="1100"/>
                        <a:buFont typeface="Wingdings" panose="05000000000000000000" pitchFamily="2" charset="2"/>
                        <a:buNone/>
                        <a:tabLst/>
                        <a:defRPr/>
                      </a:pPr>
                      <a:endParaRPr lang="en-GB" sz="1200" b="1" dirty="0">
                        <a:solidFill>
                          <a:schemeClr val="dk1"/>
                        </a:solidFill>
                        <a:latin typeface="Open Sans"/>
                        <a:ea typeface="Open Sans"/>
                        <a:cs typeface="Open Sans"/>
                        <a:sym typeface="Open Sa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334719">
                <a:tc>
                  <a:txBody>
                    <a:bodyPr/>
                    <a:lstStyle/>
                    <a:p>
                      <a:pPr marL="57150" lvl="0" indent="0" algn="l" rtl="0">
                        <a:spcBef>
                          <a:spcPts val="0"/>
                        </a:spcBef>
                        <a:spcAft>
                          <a:spcPts val="0"/>
                        </a:spcAft>
                        <a:buNone/>
                      </a:pPr>
                      <a:r>
                        <a:rPr lang="en" sz="2200" dirty="0">
                          <a:solidFill>
                            <a:schemeClr val="tx2"/>
                          </a:solidFill>
                          <a:latin typeface="Bowlby One"/>
                          <a:ea typeface="Bowlby One"/>
                          <a:cs typeface="Bowlby One"/>
                          <a:sym typeface="Bowlby One"/>
                        </a:rPr>
                        <a:t>09</a:t>
                      </a:r>
                      <a:endParaRPr sz="2200" dirty="0">
                        <a:solidFill>
                          <a:schemeClr val="tx2"/>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r>
                        <a:rPr lang="en-GB" sz="1200" b="1" dirty="0">
                          <a:solidFill>
                            <a:schemeClr val="dk1"/>
                          </a:solidFill>
                          <a:latin typeface="Open Sans"/>
                          <a:ea typeface="Open Sans"/>
                          <a:cs typeface="Open Sans"/>
                          <a:sym typeface="Open Sans"/>
                        </a:rPr>
                        <a:t>Students prime the sculpture with emulsion or white acrylic paint or gesso.</a:t>
                      </a:r>
                    </a:p>
                    <a:p>
                      <a:pPr marL="0" lvl="0" indent="0" algn="l" rtl="0">
                        <a:spcBef>
                          <a:spcPts val="0"/>
                        </a:spcBef>
                        <a:spcAft>
                          <a:spcPts val="0"/>
                        </a:spcAft>
                        <a:buNone/>
                      </a:pPr>
                      <a:r>
                        <a:rPr lang="en-GB" sz="1200" b="1" dirty="0">
                          <a:solidFill>
                            <a:schemeClr val="dk1"/>
                          </a:solidFill>
                          <a:latin typeface="Open Sans"/>
                          <a:ea typeface="Open Sans"/>
                          <a:cs typeface="Open Sans"/>
                          <a:sym typeface="Open Sans"/>
                        </a:rPr>
                        <a:t>Once primer is dried, students paint their designs over the sculpture with acrylic paint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i="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Tips: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lang="en-GB" sz="1200" b="0" i="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Start off with filling in background colours and main shapes and go in with the details afterwards</a:t>
                      </a:r>
                      <a:endParaRPr sz="1200" dirty="0">
                        <a:solidFill>
                          <a:schemeClr val="dk1"/>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Paintbrushes</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Art smock</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Coloured acrylic paints</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Paint palette </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Water and water bowl</a:t>
                      </a:r>
                      <a:endParaRPr lang="en-GB" sz="1200" dirty="0">
                        <a:solidFill>
                          <a:schemeClr val="dk1"/>
                        </a:solidFill>
                        <a:latin typeface="Open Sans"/>
                        <a:ea typeface="Open Sans"/>
                        <a:cs typeface="Open Sans"/>
                        <a:sym typeface="Open Sa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94648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7">
          <a:extLst>
            <a:ext uri="{FF2B5EF4-FFF2-40B4-BE49-F238E27FC236}">
              <a16:creationId xmlns:a16="http://schemas.microsoft.com/office/drawing/2014/main" id="{81A831EE-E76C-2282-82C8-05A2A56A5F6D}"/>
            </a:ext>
          </a:extLst>
        </p:cNvPr>
        <p:cNvGrpSpPr/>
        <p:nvPr/>
      </p:nvGrpSpPr>
      <p:grpSpPr>
        <a:xfrm>
          <a:off x="0" y="0"/>
          <a:ext cx="0" cy="0"/>
          <a:chOff x="0" y="0"/>
          <a:chExt cx="0" cy="0"/>
        </a:xfrm>
      </p:grpSpPr>
      <p:sp>
        <p:nvSpPr>
          <p:cNvPr id="358" name="Google Shape;358;p45">
            <a:extLst>
              <a:ext uri="{FF2B5EF4-FFF2-40B4-BE49-F238E27FC236}">
                <a16:creationId xmlns:a16="http://schemas.microsoft.com/office/drawing/2014/main" id="{6B4801E7-9DFD-7798-1B3E-9D3C84ACF663}"/>
              </a:ext>
            </a:extLst>
          </p:cNvPr>
          <p:cNvSpPr/>
          <p:nvPr/>
        </p:nvSpPr>
        <p:spPr>
          <a:xfrm flipH="1">
            <a:off x="604275" y="3674975"/>
            <a:ext cx="2544614" cy="1563646"/>
          </a:xfrm>
          <a:custGeom>
            <a:avLst/>
            <a:gdLst/>
            <a:ahLst/>
            <a:cxnLst/>
            <a:rect l="l" t="t" r="r" b="b"/>
            <a:pathLst>
              <a:path w="54829" h="33692" extrusionOk="0">
                <a:moveTo>
                  <a:pt x="29565" y="1"/>
                </a:moveTo>
                <a:cubicBezTo>
                  <a:pt x="28528" y="1"/>
                  <a:pt x="27498" y="199"/>
                  <a:pt x="26540" y="628"/>
                </a:cubicBezTo>
                <a:cubicBezTo>
                  <a:pt x="22944" y="2212"/>
                  <a:pt x="21265" y="6415"/>
                  <a:pt x="20967" y="10308"/>
                </a:cubicBezTo>
                <a:cubicBezTo>
                  <a:pt x="20670" y="14213"/>
                  <a:pt x="21420" y="18142"/>
                  <a:pt x="21063" y="22047"/>
                </a:cubicBezTo>
                <a:cubicBezTo>
                  <a:pt x="20860" y="24155"/>
                  <a:pt x="19896" y="26679"/>
                  <a:pt x="17777" y="26929"/>
                </a:cubicBezTo>
                <a:cubicBezTo>
                  <a:pt x="17673" y="26940"/>
                  <a:pt x="17571" y="26945"/>
                  <a:pt x="17470" y="26945"/>
                </a:cubicBezTo>
                <a:cubicBezTo>
                  <a:pt x="15638" y="26945"/>
                  <a:pt x="14263" y="25166"/>
                  <a:pt x="12728" y="24071"/>
                </a:cubicBezTo>
                <a:cubicBezTo>
                  <a:pt x="11464" y="23160"/>
                  <a:pt x="9984" y="22731"/>
                  <a:pt x="8511" y="22731"/>
                </a:cubicBezTo>
                <a:cubicBezTo>
                  <a:pt x="5751" y="22731"/>
                  <a:pt x="3017" y="24234"/>
                  <a:pt x="1775" y="26881"/>
                </a:cubicBezTo>
                <a:cubicBezTo>
                  <a:pt x="1" y="30656"/>
                  <a:pt x="596" y="33525"/>
                  <a:pt x="596" y="33525"/>
                </a:cubicBezTo>
                <a:cubicBezTo>
                  <a:pt x="596" y="33525"/>
                  <a:pt x="16729" y="33525"/>
                  <a:pt x="22087" y="33585"/>
                </a:cubicBezTo>
                <a:cubicBezTo>
                  <a:pt x="25762" y="33627"/>
                  <a:pt x="29140" y="33639"/>
                  <a:pt x="32361" y="33639"/>
                </a:cubicBezTo>
                <a:cubicBezTo>
                  <a:pt x="36298" y="33639"/>
                  <a:pt x="40001" y="33622"/>
                  <a:pt x="43729" y="33622"/>
                </a:cubicBezTo>
                <a:cubicBezTo>
                  <a:pt x="47118" y="33622"/>
                  <a:pt x="50527" y="33636"/>
                  <a:pt x="54150" y="33692"/>
                </a:cubicBezTo>
                <a:cubicBezTo>
                  <a:pt x="54829" y="30215"/>
                  <a:pt x="54829" y="26596"/>
                  <a:pt x="54126" y="23107"/>
                </a:cubicBezTo>
                <a:cubicBezTo>
                  <a:pt x="53924" y="22095"/>
                  <a:pt x="53614" y="21012"/>
                  <a:pt x="52793" y="20392"/>
                </a:cubicBezTo>
                <a:cubicBezTo>
                  <a:pt x="52340" y="20042"/>
                  <a:pt x="51800" y="19892"/>
                  <a:pt x="51242" y="19892"/>
                </a:cubicBezTo>
                <a:cubicBezTo>
                  <a:pt x="50318" y="19892"/>
                  <a:pt x="49341" y="20303"/>
                  <a:pt x="48614" y="20904"/>
                </a:cubicBezTo>
                <a:cubicBezTo>
                  <a:pt x="47435" y="21857"/>
                  <a:pt x="46625" y="23214"/>
                  <a:pt x="45542" y="24274"/>
                </a:cubicBezTo>
                <a:cubicBezTo>
                  <a:pt x="44712" y="25095"/>
                  <a:pt x="43574" y="25741"/>
                  <a:pt x="42450" y="25741"/>
                </a:cubicBezTo>
                <a:cubicBezTo>
                  <a:pt x="42107" y="25741"/>
                  <a:pt x="41765" y="25681"/>
                  <a:pt x="41434" y="25548"/>
                </a:cubicBezTo>
                <a:cubicBezTo>
                  <a:pt x="40351" y="25119"/>
                  <a:pt x="39672" y="23976"/>
                  <a:pt x="39482" y="22809"/>
                </a:cubicBezTo>
                <a:cubicBezTo>
                  <a:pt x="39291" y="21654"/>
                  <a:pt x="39470" y="20476"/>
                  <a:pt x="39636" y="19321"/>
                </a:cubicBezTo>
                <a:cubicBezTo>
                  <a:pt x="40053" y="16237"/>
                  <a:pt x="40279" y="13082"/>
                  <a:pt x="39708" y="10034"/>
                </a:cubicBezTo>
                <a:cubicBezTo>
                  <a:pt x="39136" y="6974"/>
                  <a:pt x="37708" y="3998"/>
                  <a:pt x="35291" y="2057"/>
                </a:cubicBezTo>
                <a:cubicBezTo>
                  <a:pt x="33680" y="770"/>
                  <a:pt x="31608" y="1"/>
                  <a:pt x="29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5">
            <a:extLst>
              <a:ext uri="{FF2B5EF4-FFF2-40B4-BE49-F238E27FC236}">
                <a16:creationId xmlns:a16="http://schemas.microsoft.com/office/drawing/2014/main" id="{7D86EE91-E6F4-3C75-83CB-A4D833D18E86}"/>
              </a:ext>
            </a:extLst>
          </p:cNvPr>
          <p:cNvSpPr txBox="1">
            <a:spLocks noGrp="1"/>
          </p:cNvSpPr>
          <p:nvPr>
            <p:ph type="title"/>
          </p:nvPr>
        </p:nvSpPr>
        <p:spPr>
          <a:xfrm>
            <a:off x="1682100" y="2332198"/>
            <a:ext cx="5779800" cy="78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WORK ORDER</a:t>
            </a:r>
            <a:endParaRPr dirty="0"/>
          </a:p>
        </p:txBody>
      </p:sp>
      <p:sp>
        <p:nvSpPr>
          <p:cNvPr id="360" name="Google Shape;360;p45">
            <a:extLst>
              <a:ext uri="{FF2B5EF4-FFF2-40B4-BE49-F238E27FC236}">
                <a16:creationId xmlns:a16="http://schemas.microsoft.com/office/drawing/2014/main" id="{1F42EF6C-42E3-6E11-012D-E6FBE8088BCF}"/>
              </a:ext>
            </a:extLst>
          </p:cNvPr>
          <p:cNvSpPr txBox="1">
            <a:spLocks noGrp="1"/>
          </p:cNvSpPr>
          <p:nvPr>
            <p:ph type="subTitle" idx="1"/>
          </p:nvPr>
        </p:nvSpPr>
        <p:spPr>
          <a:xfrm>
            <a:off x="2525812" y="3330575"/>
            <a:ext cx="3886563" cy="688800"/>
          </a:xfrm>
          <a:prstGeom prst="rect">
            <a:avLst/>
          </a:prstGeom>
          <a:solidFill>
            <a:schemeClr val="bg1"/>
          </a:solidFill>
        </p:spPr>
        <p:txBody>
          <a:bodyPr spcFirstLastPara="1" wrap="square" lIns="91425" tIns="91425" rIns="91425" bIns="91425" anchor="t" anchorCtr="0">
            <a:noAutofit/>
          </a:bodyPr>
          <a:lstStyle/>
          <a:p>
            <a:pPr marL="0" lvl="0" indent="0" algn="ctr" rtl="0">
              <a:spcBef>
                <a:spcPts val="0"/>
              </a:spcBef>
              <a:spcAft>
                <a:spcPts val="0"/>
              </a:spcAft>
              <a:buNone/>
            </a:pPr>
            <a:r>
              <a:rPr lang="en-AU" sz="2800" b="1" dirty="0"/>
              <a:t>Visual steps </a:t>
            </a:r>
          </a:p>
          <a:p>
            <a:pPr marL="0" lvl="0" indent="0" algn="ctr" rtl="0">
              <a:spcBef>
                <a:spcPts val="0"/>
              </a:spcBef>
              <a:spcAft>
                <a:spcPts val="0"/>
              </a:spcAft>
              <a:buNone/>
            </a:pPr>
            <a:endParaRPr lang="en-AU" sz="2000" b="1" dirty="0"/>
          </a:p>
          <a:p>
            <a:pPr marL="0" lvl="0" indent="0" algn="ctr" rtl="0">
              <a:spcBef>
                <a:spcPts val="0"/>
              </a:spcBef>
              <a:spcAft>
                <a:spcPts val="0"/>
              </a:spcAft>
              <a:buNone/>
            </a:pPr>
            <a:r>
              <a:rPr lang="en-AU" sz="1400" b="1" dirty="0">
                <a:solidFill>
                  <a:schemeClr val="bg2">
                    <a:lumMod val="10000"/>
                  </a:schemeClr>
                </a:solidFill>
              </a:rPr>
              <a:t>*Printed copy for each student and digital copy projected on whiteboard</a:t>
            </a:r>
            <a:endParaRPr sz="1400" b="1" dirty="0">
              <a:solidFill>
                <a:schemeClr val="bg2">
                  <a:lumMod val="10000"/>
                </a:schemeClr>
              </a:solidFill>
            </a:endParaRPr>
          </a:p>
        </p:txBody>
      </p:sp>
      <p:sp>
        <p:nvSpPr>
          <p:cNvPr id="361" name="Google Shape;361;p45">
            <a:extLst>
              <a:ext uri="{FF2B5EF4-FFF2-40B4-BE49-F238E27FC236}">
                <a16:creationId xmlns:a16="http://schemas.microsoft.com/office/drawing/2014/main" id="{CA4F3712-8ABA-7E86-3C5F-163BE8ADBDB5}"/>
              </a:ext>
            </a:extLst>
          </p:cNvPr>
          <p:cNvSpPr txBox="1">
            <a:spLocks noGrp="1"/>
          </p:cNvSpPr>
          <p:nvPr>
            <p:ph type="title" idx="2"/>
          </p:nvPr>
        </p:nvSpPr>
        <p:spPr>
          <a:xfrm>
            <a:off x="3039649" y="1122321"/>
            <a:ext cx="2999209" cy="131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t>ART-MAKING</a:t>
            </a:r>
            <a:endParaRPr sz="4000" dirty="0"/>
          </a:p>
        </p:txBody>
      </p:sp>
      <p:grpSp>
        <p:nvGrpSpPr>
          <p:cNvPr id="362" name="Google Shape;362;p45">
            <a:extLst>
              <a:ext uri="{FF2B5EF4-FFF2-40B4-BE49-F238E27FC236}">
                <a16:creationId xmlns:a16="http://schemas.microsoft.com/office/drawing/2014/main" id="{E81E4005-C468-EC3E-6EF3-FE48724DDA07}"/>
              </a:ext>
            </a:extLst>
          </p:cNvPr>
          <p:cNvGrpSpPr/>
          <p:nvPr/>
        </p:nvGrpSpPr>
        <p:grpSpPr>
          <a:xfrm>
            <a:off x="6925950" y="1683625"/>
            <a:ext cx="3235826" cy="4972733"/>
            <a:chOff x="6925950" y="1683625"/>
            <a:chExt cx="3235826" cy="4972733"/>
          </a:xfrm>
        </p:grpSpPr>
        <p:sp>
          <p:nvSpPr>
            <p:cNvPr id="363" name="Google Shape;363;p45">
              <a:extLst>
                <a:ext uri="{FF2B5EF4-FFF2-40B4-BE49-F238E27FC236}">
                  <a16:creationId xmlns:a16="http://schemas.microsoft.com/office/drawing/2014/main" id="{92ABF96F-85E7-9162-86A5-D95E3CDEF998}"/>
                </a:ext>
              </a:extLst>
            </p:cNvPr>
            <p:cNvSpPr/>
            <p:nvPr/>
          </p:nvSpPr>
          <p:spPr>
            <a:xfrm>
              <a:off x="7615025" y="1683625"/>
              <a:ext cx="2167000" cy="2755946"/>
            </a:xfrm>
            <a:custGeom>
              <a:avLst/>
              <a:gdLst/>
              <a:ahLst/>
              <a:cxnLst/>
              <a:rect l="l" t="t" r="r" b="b"/>
              <a:pathLst>
                <a:path w="58794" h="74773" extrusionOk="0">
                  <a:moveTo>
                    <a:pt x="45101" y="0"/>
                  </a:moveTo>
                  <a:cubicBezTo>
                    <a:pt x="44760" y="0"/>
                    <a:pt x="44421" y="276"/>
                    <a:pt x="44161" y="537"/>
                  </a:cubicBezTo>
                  <a:cubicBezTo>
                    <a:pt x="39220" y="5478"/>
                    <a:pt x="36529" y="10515"/>
                    <a:pt x="31588" y="15456"/>
                  </a:cubicBezTo>
                  <a:cubicBezTo>
                    <a:pt x="27111" y="13503"/>
                    <a:pt x="20408" y="11443"/>
                    <a:pt x="15931" y="9479"/>
                  </a:cubicBezTo>
                  <a:cubicBezTo>
                    <a:pt x="15529" y="9308"/>
                    <a:pt x="15068" y="9137"/>
                    <a:pt x="14641" y="9137"/>
                  </a:cubicBezTo>
                  <a:cubicBezTo>
                    <a:pt x="14385" y="9137"/>
                    <a:pt x="14141" y="9199"/>
                    <a:pt x="13931" y="9360"/>
                  </a:cubicBezTo>
                  <a:cubicBezTo>
                    <a:pt x="13240" y="9895"/>
                    <a:pt x="13514" y="10991"/>
                    <a:pt x="13859" y="11789"/>
                  </a:cubicBezTo>
                  <a:cubicBezTo>
                    <a:pt x="16693" y="18373"/>
                    <a:pt x="19920" y="23861"/>
                    <a:pt x="22741" y="30434"/>
                  </a:cubicBezTo>
                  <a:cubicBezTo>
                    <a:pt x="15990" y="32958"/>
                    <a:pt x="8835" y="36542"/>
                    <a:pt x="2072" y="39054"/>
                  </a:cubicBezTo>
                  <a:cubicBezTo>
                    <a:pt x="1370" y="39316"/>
                    <a:pt x="572" y="39661"/>
                    <a:pt x="358" y="40399"/>
                  </a:cubicBezTo>
                  <a:cubicBezTo>
                    <a:pt x="0" y="41649"/>
                    <a:pt x="1596" y="42483"/>
                    <a:pt x="2858" y="42792"/>
                  </a:cubicBezTo>
                  <a:lnTo>
                    <a:pt x="18669" y="46626"/>
                  </a:lnTo>
                  <a:cubicBezTo>
                    <a:pt x="16348" y="54044"/>
                    <a:pt x="14681" y="61664"/>
                    <a:pt x="13716" y="69367"/>
                  </a:cubicBezTo>
                  <a:cubicBezTo>
                    <a:pt x="13609" y="70248"/>
                    <a:pt x="13609" y="71332"/>
                    <a:pt x="14383" y="71772"/>
                  </a:cubicBezTo>
                  <a:cubicBezTo>
                    <a:pt x="14531" y="71853"/>
                    <a:pt x="14675" y="71888"/>
                    <a:pt x="14816" y="71888"/>
                  </a:cubicBezTo>
                  <a:cubicBezTo>
                    <a:pt x="15550" y="71888"/>
                    <a:pt x="16212" y="70941"/>
                    <a:pt x="16991" y="70522"/>
                  </a:cubicBezTo>
                  <a:cubicBezTo>
                    <a:pt x="22241" y="67724"/>
                    <a:pt x="24503" y="65378"/>
                    <a:pt x="28135" y="62723"/>
                  </a:cubicBezTo>
                  <a:cubicBezTo>
                    <a:pt x="28956" y="62128"/>
                    <a:pt x="31338" y="59902"/>
                    <a:pt x="31338" y="59902"/>
                  </a:cubicBezTo>
                  <a:lnTo>
                    <a:pt x="39017" y="69129"/>
                  </a:lnTo>
                  <a:cubicBezTo>
                    <a:pt x="40160" y="70677"/>
                    <a:pt x="40398" y="71034"/>
                    <a:pt x="42446" y="72570"/>
                  </a:cubicBezTo>
                  <a:cubicBezTo>
                    <a:pt x="43982" y="73713"/>
                    <a:pt x="46828" y="74772"/>
                    <a:pt x="46828" y="74772"/>
                  </a:cubicBezTo>
                  <a:cubicBezTo>
                    <a:pt x="46828" y="74772"/>
                    <a:pt x="48304" y="67962"/>
                    <a:pt x="48364" y="66962"/>
                  </a:cubicBezTo>
                  <a:cubicBezTo>
                    <a:pt x="48756" y="61092"/>
                    <a:pt x="48316" y="57068"/>
                    <a:pt x="48745" y="51198"/>
                  </a:cubicBezTo>
                  <a:lnTo>
                    <a:pt x="48745" y="51198"/>
                  </a:lnTo>
                  <a:cubicBezTo>
                    <a:pt x="51316" y="52520"/>
                    <a:pt x="55400" y="54425"/>
                    <a:pt x="58281" y="54532"/>
                  </a:cubicBezTo>
                  <a:cubicBezTo>
                    <a:pt x="58401" y="43876"/>
                    <a:pt x="58627" y="22576"/>
                    <a:pt x="58627" y="22576"/>
                  </a:cubicBezTo>
                  <a:lnTo>
                    <a:pt x="58793" y="17754"/>
                  </a:lnTo>
                  <a:cubicBezTo>
                    <a:pt x="58793" y="17754"/>
                    <a:pt x="57021" y="17681"/>
                    <a:pt x="55307" y="17681"/>
                  </a:cubicBezTo>
                  <a:cubicBezTo>
                    <a:pt x="54515" y="17681"/>
                    <a:pt x="53736" y="17696"/>
                    <a:pt x="53150" y="17742"/>
                  </a:cubicBezTo>
                  <a:cubicBezTo>
                    <a:pt x="52864" y="17766"/>
                    <a:pt x="52453" y="17776"/>
                    <a:pt x="51989" y="17776"/>
                  </a:cubicBezTo>
                  <a:cubicBezTo>
                    <a:pt x="50444" y="17776"/>
                    <a:pt x="48316" y="17670"/>
                    <a:pt x="48316" y="17670"/>
                  </a:cubicBezTo>
                  <a:cubicBezTo>
                    <a:pt x="48316" y="17670"/>
                    <a:pt x="47590" y="14086"/>
                    <a:pt x="47423" y="12908"/>
                  </a:cubicBezTo>
                  <a:cubicBezTo>
                    <a:pt x="46887" y="8943"/>
                    <a:pt x="46363" y="5002"/>
                    <a:pt x="45851" y="1049"/>
                  </a:cubicBezTo>
                  <a:cubicBezTo>
                    <a:pt x="45804" y="656"/>
                    <a:pt x="45697" y="192"/>
                    <a:pt x="45339" y="49"/>
                  </a:cubicBezTo>
                  <a:cubicBezTo>
                    <a:pt x="45261" y="15"/>
                    <a:pt x="45181" y="0"/>
                    <a:pt x="45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4" name="Google Shape;364;p45">
              <a:extLst>
                <a:ext uri="{FF2B5EF4-FFF2-40B4-BE49-F238E27FC236}">
                  <a16:creationId xmlns:a16="http://schemas.microsoft.com/office/drawing/2014/main" id="{0F27CE31-D593-A2E2-BB5E-8B9E7AD46F97}"/>
                </a:ext>
              </a:extLst>
            </p:cNvPr>
            <p:cNvPicPr preferRelativeResize="0"/>
            <p:nvPr/>
          </p:nvPicPr>
          <p:blipFill rotWithShape="1">
            <a:blip r:embed="rId3">
              <a:alphaModFix/>
            </a:blip>
            <a:srcRect l="10641" t="10307" r="13185" b="15271"/>
            <a:stretch/>
          </p:blipFill>
          <p:spPr>
            <a:xfrm rot="-4320362" flipH="1">
              <a:off x="6631189" y="3436450"/>
              <a:ext cx="3855175" cy="2118700"/>
            </a:xfrm>
            <a:prstGeom prst="rect">
              <a:avLst/>
            </a:prstGeom>
            <a:noFill/>
            <a:ln>
              <a:noFill/>
            </a:ln>
          </p:spPr>
        </p:pic>
        <p:sp>
          <p:nvSpPr>
            <p:cNvPr id="365" name="Google Shape;365;p45">
              <a:extLst>
                <a:ext uri="{FF2B5EF4-FFF2-40B4-BE49-F238E27FC236}">
                  <a16:creationId xmlns:a16="http://schemas.microsoft.com/office/drawing/2014/main" id="{5AC2F8DF-303C-D745-FBAD-40C712A78982}"/>
                </a:ext>
              </a:extLst>
            </p:cNvPr>
            <p:cNvSpPr/>
            <p:nvPr/>
          </p:nvSpPr>
          <p:spPr>
            <a:xfrm>
              <a:off x="6925950" y="3572474"/>
              <a:ext cx="1247091" cy="1415365"/>
            </a:xfrm>
            <a:custGeom>
              <a:avLst/>
              <a:gdLst/>
              <a:ahLst/>
              <a:cxnLst/>
              <a:rect l="l" t="t" r="r" b="b"/>
              <a:pathLst>
                <a:path w="55961" h="63512" extrusionOk="0">
                  <a:moveTo>
                    <a:pt x="17384" y="15015"/>
                  </a:moveTo>
                  <a:cubicBezTo>
                    <a:pt x="17729" y="15015"/>
                    <a:pt x="18051" y="15015"/>
                    <a:pt x="18372" y="15051"/>
                  </a:cubicBezTo>
                  <a:cubicBezTo>
                    <a:pt x="18705" y="15087"/>
                    <a:pt x="19039" y="15146"/>
                    <a:pt x="19348" y="15218"/>
                  </a:cubicBezTo>
                  <a:cubicBezTo>
                    <a:pt x="20634" y="15504"/>
                    <a:pt x="21825" y="16099"/>
                    <a:pt x="22670" y="17051"/>
                  </a:cubicBezTo>
                  <a:cubicBezTo>
                    <a:pt x="23015" y="17435"/>
                    <a:pt x="23304" y="17869"/>
                    <a:pt x="23544" y="18336"/>
                  </a:cubicBezTo>
                  <a:lnTo>
                    <a:pt x="23544" y="18336"/>
                  </a:lnTo>
                  <a:cubicBezTo>
                    <a:pt x="23282" y="18355"/>
                    <a:pt x="23026" y="18397"/>
                    <a:pt x="22777" y="18433"/>
                  </a:cubicBezTo>
                  <a:lnTo>
                    <a:pt x="21742" y="18611"/>
                  </a:lnTo>
                  <a:cubicBezTo>
                    <a:pt x="21063" y="18730"/>
                    <a:pt x="20396" y="18885"/>
                    <a:pt x="19706" y="19016"/>
                  </a:cubicBezTo>
                  <a:cubicBezTo>
                    <a:pt x="18348" y="19278"/>
                    <a:pt x="17003" y="19564"/>
                    <a:pt x="15646" y="19754"/>
                  </a:cubicBezTo>
                  <a:cubicBezTo>
                    <a:pt x="14979" y="19861"/>
                    <a:pt x="14288" y="19957"/>
                    <a:pt x="13610" y="19992"/>
                  </a:cubicBezTo>
                  <a:cubicBezTo>
                    <a:pt x="13184" y="20022"/>
                    <a:pt x="12759" y="20047"/>
                    <a:pt x="12337" y="20047"/>
                  </a:cubicBezTo>
                  <a:cubicBezTo>
                    <a:pt x="12085" y="20047"/>
                    <a:pt x="11835" y="20038"/>
                    <a:pt x="11585" y="20016"/>
                  </a:cubicBezTo>
                  <a:cubicBezTo>
                    <a:pt x="10907" y="19957"/>
                    <a:pt x="10240" y="19837"/>
                    <a:pt x="9716" y="19516"/>
                  </a:cubicBezTo>
                  <a:cubicBezTo>
                    <a:pt x="9585" y="19445"/>
                    <a:pt x="9466" y="19361"/>
                    <a:pt x="9359" y="19254"/>
                  </a:cubicBezTo>
                  <a:cubicBezTo>
                    <a:pt x="9323" y="19206"/>
                    <a:pt x="9276" y="19147"/>
                    <a:pt x="9228" y="19087"/>
                  </a:cubicBezTo>
                  <a:lnTo>
                    <a:pt x="9169" y="19004"/>
                  </a:lnTo>
                  <a:cubicBezTo>
                    <a:pt x="9157" y="18968"/>
                    <a:pt x="9121" y="18921"/>
                    <a:pt x="9109" y="18897"/>
                  </a:cubicBezTo>
                  <a:cubicBezTo>
                    <a:pt x="8942" y="18623"/>
                    <a:pt x="8823" y="18349"/>
                    <a:pt x="8799" y="18063"/>
                  </a:cubicBezTo>
                  <a:cubicBezTo>
                    <a:pt x="8764" y="17778"/>
                    <a:pt x="8823" y="17516"/>
                    <a:pt x="8978" y="17278"/>
                  </a:cubicBezTo>
                  <a:cubicBezTo>
                    <a:pt x="9121" y="17039"/>
                    <a:pt x="9347" y="16825"/>
                    <a:pt x="9597" y="16647"/>
                  </a:cubicBezTo>
                  <a:cubicBezTo>
                    <a:pt x="10109" y="16277"/>
                    <a:pt x="10728" y="16039"/>
                    <a:pt x="11371" y="15825"/>
                  </a:cubicBezTo>
                  <a:cubicBezTo>
                    <a:pt x="12657" y="15432"/>
                    <a:pt x="14002" y="15218"/>
                    <a:pt x="15360" y="15099"/>
                  </a:cubicBezTo>
                  <a:cubicBezTo>
                    <a:pt x="16027" y="15039"/>
                    <a:pt x="16717" y="15015"/>
                    <a:pt x="17384" y="15015"/>
                  </a:cubicBezTo>
                  <a:close/>
                  <a:moveTo>
                    <a:pt x="49052" y="19898"/>
                  </a:moveTo>
                  <a:cubicBezTo>
                    <a:pt x="49434" y="19898"/>
                    <a:pt x="49812" y="19952"/>
                    <a:pt x="50174" y="20076"/>
                  </a:cubicBezTo>
                  <a:cubicBezTo>
                    <a:pt x="50721" y="20254"/>
                    <a:pt x="51233" y="20588"/>
                    <a:pt x="51650" y="21004"/>
                  </a:cubicBezTo>
                  <a:cubicBezTo>
                    <a:pt x="52030" y="21384"/>
                    <a:pt x="52341" y="21843"/>
                    <a:pt x="52618" y="22327"/>
                  </a:cubicBezTo>
                  <a:lnTo>
                    <a:pt x="52618" y="22327"/>
                  </a:lnTo>
                  <a:cubicBezTo>
                    <a:pt x="52410" y="22375"/>
                    <a:pt x="52195" y="22408"/>
                    <a:pt x="51983" y="22433"/>
                  </a:cubicBezTo>
                  <a:cubicBezTo>
                    <a:pt x="51661" y="22478"/>
                    <a:pt x="51331" y="22499"/>
                    <a:pt x="51000" y="22499"/>
                  </a:cubicBezTo>
                  <a:cubicBezTo>
                    <a:pt x="50720" y="22499"/>
                    <a:pt x="50440" y="22484"/>
                    <a:pt x="50162" y="22457"/>
                  </a:cubicBezTo>
                  <a:cubicBezTo>
                    <a:pt x="49543" y="22409"/>
                    <a:pt x="48935" y="22302"/>
                    <a:pt x="48340" y="22159"/>
                  </a:cubicBezTo>
                  <a:cubicBezTo>
                    <a:pt x="48042" y="22076"/>
                    <a:pt x="47745" y="21992"/>
                    <a:pt x="47459" y="21885"/>
                  </a:cubicBezTo>
                  <a:cubicBezTo>
                    <a:pt x="47185" y="21778"/>
                    <a:pt x="46899" y="21647"/>
                    <a:pt x="46661" y="21504"/>
                  </a:cubicBezTo>
                  <a:cubicBezTo>
                    <a:pt x="46542" y="21421"/>
                    <a:pt x="46435" y="21338"/>
                    <a:pt x="46352" y="21242"/>
                  </a:cubicBezTo>
                  <a:cubicBezTo>
                    <a:pt x="46256" y="21147"/>
                    <a:pt x="46233" y="21052"/>
                    <a:pt x="46233" y="20980"/>
                  </a:cubicBezTo>
                  <a:cubicBezTo>
                    <a:pt x="46233" y="20945"/>
                    <a:pt x="46256" y="20909"/>
                    <a:pt x="46268" y="20861"/>
                  </a:cubicBezTo>
                  <a:cubicBezTo>
                    <a:pt x="46304" y="20814"/>
                    <a:pt x="46328" y="20766"/>
                    <a:pt x="46376" y="20730"/>
                  </a:cubicBezTo>
                  <a:cubicBezTo>
                    <a:pt x="46483" y="20635"/>
                    <a:pt x="46590" y="20564"/>
                    <a:pt x="46721" y="20492"/>
                  </a:cubicBezTo>
                  <a:cubicBezTo>
                    <a:pt x="47438" y="20138"/>
                    <a:pt x="48253" y="19898"/>
                    <a:pt x="49052" y="19898"/>
                  </a:cubicBezTo>
                  <a:close/>
                  <a:moveTo>
                    <a:pt x="30209" y="1"/>
                  </a:moveTo>
                  <a:cubicBezTo>
                    <a:pt x="28051" y="1"/>
                    <a:pt x="25888" y="151"/>
                    <a:pt x="23742" y="466"/>
                  </a:cubicBezTo>
                  <a:cubicBezTo>
                    <a:pt x="22492" y="668"/>
                    <a:pt x="21241" y="907"/>
                    <a:pt x="20003" y="1216"/>
                  </a:cubicBezTo>
                  <a:cubicBezTo>
                    <a:pt x="18765" y="1526"/>
                    <a:pt x="17551" y="1895"/>
                    <a:pt x="16360" y="2371"/>
                  </a:cubicBezTo>
                  <a:cubicBezTo>
                    <a:pt x="13979" y="3324"/>
                    <a:pt x="11740" y="4681"/>
                    <a:pt x="9800" y="6360"/>
                  </a:cubicBezTo>
                  <a:cubicBezTo>
                    <a:pt x="7847" y="8050"/>
                    <a:pt x="6204" y="10051"/>
                    <a:pt x="4858" y="12241"/>
                  </a:cubicBezTo>
                  <a:cubicBezTo>
                    <a:pt x="4680" y="12515"/>
                    <a:pt x="4525" y="12789"/>
                    <a:pt x="4358" y="13075"/>
                  </a:cubicBezTo>
                  <a:lnTo>
                    <a:pt x="3882" y="13908"/>
                  </a:lnTo>
                  <a:lnTo>
                    <a:pt x="3454" y="14777"/>
                  </a:lnTo>
                  <a:cubicBezTo>
                    <a:pt x="3323" y="15051"/>
                    <a:pt x="3168" y="15337"/>
                    <a:pt x="3049" y="15635"/>
                  </a:cubicBezTo>
                  <a:cubicBezTo>
                    <a:pt x="2799" y="16218"/>
                    <a:pt x="2537" y="16801"/>
                    <a:pt x="2322" y="17409"/>
                  </a:cubicBezTo>
                  <a:cubicBezTo>
                    <a:pt x="2215" y="17718"/>
                    <a:pt x="2096" y="18016"/>
                    <a:pt x="2001" y="18313"/>
                  </a:cubicBezTo>
                  <a:lnTo>
                    <a:pt x="1703" y="19218"/>
                  </a:lnTo>
                  <a:cubicBezTo>
                    <a:pt x="1489" y="19837"/>
                    <a:pt x="1346" y="20457"/>
                    <a:pt x="1179" y="21064"/>
                  </a:cubicBezTo>
                  <a:cubicBezTo>
                    <a:pt x="1084" y="21385"/>
                    <a:pt x="1025" y="21695"/>
                    <a:pt x="953" y="22004"/>
                  </a:cubicBezTo>
                  <a:lnTo>
                    <a:pt x="751" y="22945"/>
                  </a:lnTo>
                  <a:lnTo>
                    <a:pt x="584" y="23897"/>
                  </a:lnTo>
                  <a:cubicBezTo>
                    <a:pt x="525" y="24219"/>
                    <a:pt x="465" y="24540"/>
                    <a:pt x="429" y="24850"/>
                  </a:cubicBezTo>
                  <a:cubicBezTo>
                    <a:pt x="358" y="25493"/>
                    <a:pt x="275" y="26112"/>
                    <a:pt x="227" y="26755"/>
                  </a:cubicBezTo>
                  <a:cubicBezTo>
                    <a:pt x="1" y="29303"/>
                    <a:pt x="13" y="31875"/>
                    <a:pt x="310" y="34423"/>
                  </a:cubicBezTo>
                  <a:cubicBezTo>
                    <a:pt x="632" y="36959"/>
                    <a:pt x="1179" y="39483"/>
                    <a:pt x="2025" y="41900"/>
                  </a:cubicBezTo>
                  <a:cubicBezTo>
                    <a:pt x="2477" y="43114"/>
                    <a:pt x="2953" y="44305"/>
                    <a:pt x="3561" y="45448"/>
                  </a:cubicBezTo>
                  <a:cubicBezTo>
                    <a:pt x="3846" y="46031"/>
                    <a:pt x="4156" y="46579"/>
                    <a:pt x="4477" y="47127"/>
                  </a:cubicBezTo>
                  <a:lnTo>
                    <a:pt x="4978" y="47948"/>
                  </a:lnTo>
                  <a:lnTo>
                    <a:pt x="5489" y="48746"/>
                  </a:lnTo>
                  <a:cubicBezTo>
                    <a:pt x="6192" y="49817"/>
                    <a:pt x="6954" y="50853"/>
                    <a:pt x="7752" y="51841"/>
                  </a:cubicBezTo>
                  <a:cubicBezTo>
                    <a:pt x="7966" y="52103"/>
                    <a:pt x="8156" y="52353"/>
                    <a:pt x="8371" y="52591"/>
                  </a:cubicBezTo>
                  <a:lnTo>
                    <a:pt x="8990" y="53318"/>
                  </a:lnTo>
                  <a:lnTo>
                    <a:pt x="9645" y="54020"/>
                  </a:lnTo>
                  <a:cubicBezTo>
                    <a:pt x="9871" y="54258"/>
                    <a:pt x="10097" y="54485"/>
                    <a:pt x="10312" y="54699"/>
                  </a:cubicBezTo>
                  <a:cubicBezTo>
                    <a:pt x="11204" y="55616"/>
                    <a:pt x="12157" y="56473"/>
                    <a:pt x="13145" y="57294"/>
                  </a:cubicBezTo>
                  <a:cubicBezTo>
                    <a:pt x="14145" y="58116"/>
                    <a:pt x="15169" y="58854"/>
                    <a:pt x="16253" y="59557"/>
                  </a:cubicBezTo>
                  <a:cubicBezTo>
                    <a:pt x="18408" y="60950"/>
                    <a:pt x="20777" y="62057"/>
                    <a:pt x="23266" y="62759"/>
                  </a:cubicBezTo>
                  <a:cubicBezTo>
                    <a:pt x="25050" y="63255"/>
                    <a:pt x="26908" y="63511"/>
                    <a:pt x="28770" y="63511"/>
                  </a:cubicBezTo>
                  <a:cubicBezTo>
                    <a:pt x="29504" y="63511"/>
                    <a:pt x="30238" y="63471"/>
                    <a:pt x="30969" y="63390"/>
                  </a:cubicBezTo>
                  <a:cubicBezTo>
                    <a:pt x="32267" y="63248"/>
                    <a:pt x="33529" y="62962"/>
                    <a:pt x="34767" y="62581"/>
                  </a:cubicBezTo>
                  <a:cubicBezTo>
                    <a:pt x="36005" y="62200"/>
                    <a:pt x="37208" y="61712"/>
                    <a:pt x="38351" y="61152"/>
                  </a:cubicBezTo>
                  <a:cubicBezTo>
                    <a:pt x="40661" y="60033"/>
                    <a:pt x="42792" y="58557"/>
                    <a:pt x="44721" y="56890"/>
                  </a:cubicBezTo>
                  <a:cubicBezTo>
                    <a:pt x="45697" y="56044"/>
                    <a:pt x="46602" y="55151"/>
                    <a:pt x="47459" y="54211"/>
                  </a:cubicBezTo>
                  <a:cubicBezTo>
                    <a:pt x="48316" y="53258"/>
                    <a:pt x="49126" y="52258"/>
                    <a:pt x="49876" y="51234"/>
                  </a:cubicBezTo>
                  <a:cubicBezTo>
                    <a:pt x="51364" y="49162"/>
                    <a:pt x="52626" y="46936"/>
                    <a:pt x="53591" y="44567"/>
                  </a:cubicBezTo>
                  <a:cubicBezTo>
                    <a:pt x="53710" y="44269"/>
                    <a:pt x="53853" y="43971"/>
                    <a:pt x="53948" y="43674"/>
                  </a:cubicBezTo>
                  <a:lnTo>
                    <a:pt x="54281" y="42769"/>
                  </a:lnTo>
                  <a:cubicBezTo>
                    <a:pt x="54472" y="42162"/>
                    <a:pt x="54662" y="41566"/>
                    <a:pt x="54817" y="40935"/>
                  </a:cubicBezTo>
                  <a:cubicBezTo>
                    <a:pt x="55127" y="39697"/>
                    <a:pt x="55377" y="38435"/>
                    <a:pt x="55496" y="37173"/>
                  </a:cubicBezTo>
                  <a:cubicBezTo>
                    <a:pt x="55639" y="35911"/>
                    <a:pt x="55651" y="34625"/>
                    <a:pt x="55591" y="33363"/>
                  </a:cubicBezTo>
                  <a:cubicBezTo>
                    <a:pt x="55531" y="32101"/>
                    <a:pt x="55436" y="30827"/>
                    <a:pt x="55281" y="29577"/>
                  </a:cubicBezTo>
                  <a:cubicBezTo>
                    <a:pt x="55127" y="28327"/>
                    <a:pt x="54900" y="27076"/>
                    <a:pt x="54591" y="25850"/>
                  </a:cubicBezTo>
                  <a:cubicBezTo>
                    <a:pt x="54301" y="24745"/>
                    <a:pt x="53944" y="23649"/>
                    <a:pt x="53405" y="22616"/>
                  </a:cubicBezTo>
                  <a:lnTo>
                    <a:pt x="53405" y="22616"/>
                  </a:lnTo>
                  <a:cubicBezTo>
                    <a:pt x="53436" y="22603"/>
                    <a:pt x="53466" y="22590"/>
                    <a:pt x="53495" y="22576"/>
                  </a:cubicBezTo>
                  <a:cubicBezTo>
                    <a:pt x="53567" y="22540"/>
                    <a:pt x="53638" y="22493"/>
                    <a:pt x="53710" y="22457"/>
                  </a:cubicBezTo>
                  <a:cubicBezTo>
                    <a:pt x="53793" y="22409"/>
                    <a:pt x="53865" y="22350"/>
                    <a:pt x="53924" y="22302"/>
                  </a:cubicBezTo>
                  <a:cubicBezTo>
                    <a:pt x="54448" y="21921"/>
                    <a:pt x="54936" y="21504"/>
                    <a:pt x="55341" y="20980"/>
                  </a:cubicBezTo>
                  <a:cubicBezTo>
                    <a:pt x="55531" y="20707"/>
                    <a:pt x="55710" y="20433"/>
                    <a:pt x="55829" y="20099"/>
                  </a:cubicBezTo>
                  <a:cubicBezTo>
                    <a:pt x="55889" y="19933"/>
                    <a:pt x="55936" y="19778"/>
                    <a:pt x="55948" y="19599"/>
                  </a:cubicBezTo>
                  <a:cubicBezTo>
                    <a:pt x="55960" y="19433"/>
                    <a:pt x="55960" y="19254"/>
                    <a:pt x="55936" y="19075"/>
                  </a:cubicBezTo>
                  <a:cubicBezTo>
                    <a:pt x="55901" y="18897"/>
                    <a:pt x="55841" y="18730"/>
                    <a:pt x="55770" y="18563"/>
                  </a:cubicBezTo>
                  <a:cubicBezTo>
                    <a:pt x="55698" y="18421"/>
                    <a:pt x="55603" y="18266"/>
                    <a:pt x="55496" y="18135"/>
                  </a:cubicBezTo>
                  <a:cubicBezTo>
                    <a:pt x="55293" y="17873"/>
                    <a:pt x="55043" y="17647"/>
                    <a:pt x="54769" y="17456"/>
                  </a:cubicBezTo>
                  <a:cubicBezTo>
                    <a:pt x="54246" y="17063"/>
                    <a:pt x="53650" y="16778"/>
                    <a:pt x="53055" y="16563"/>
                  </a:cubicBezTo>
                  <a:cubicBezTo>
                    <a:pt x="52448" y="16337"/>
                    <a:pt x="51841" y="16170"/>
                    <a:pt x="51209" y="16039"/>
                  </a:cubicBezTo>
                  <a:cubicBezTo>
                    <a:pt x="50590" y="15908"/>
                    <a:pt x="49959" y="15813"/>
                    <a:pt x="49328" y="15766"/>
                  </a:cubicBezTo>
                  <a:cubicBezTo>
                    <a:pt x="49013" y="15748"/>
                    <a:pt x="48691" y="15733"/>
                    <a:pt x="48368" y="15733"/>
                  </a:cubicBezTo>
                  <a:cubicBezTo>
                    <a:pt x="48045" y="15733"/>
                    <a:pt x="47721" y="15748"/>
                    <a:pt x="47399" y="15789"/>
                  </a:cubicBezTo>
                  <a:cubicBezTo>
                    <a:pt x="47245" y="15801"/>
                    <a:pt x="47078" y="15825"/>
                    <a:pt x="46911" y="15861"/>
                  </a:cubicBezTo>
                  <a:cubicBezTo>
                    <a:pt x="46768" y="15885"/>
                    <a:pt x="46602" y="15932"/>
                    <a:pt x="46447" y="15968"/>
                  </a:cubicBezTo>
                  <a:cubicBezTo>
                    <a:pt x="46137" y="16039"/>
                    <a:pt x="45840" y="16111"/>
                    <a:pt x="45530" y="16206"/>
                  </a:cubicBezTo>
                  <a:cubicBezTo>
                    <a:pt x="44923" y="16361"/>
                    <a:pt x="44304" y="16563"/>
                    <a:pt x="43709" y="16801"/>
                  </a:cubicBezTo>
                  <a:cubicBezTo>
                    <a:pt x="43113" y="17039"/>
                    <a:pt x="42542" y="17313"/>
                    <a:pt x="41982" y="17659"/>
                  </a:cubicBezTo>
                  <a:cubicBezTo>
                    <a:pt x="41434" y="18004"/>
                    <a:pt x="40911" y="18421"/>
                    <a:pt x="40470" y="18897"/>
                  </a:cubicBezTo>
                  <a:cubicBezTo>
                    <a:pt x="40006" y="19373"/>
                    <a:pt x="39637" y="19921"/>
                    <a:pt x="39351" y="20516"/>
                  </a:cubicBezTo>
                  <a:cubicBezTo>
                    <a:pt x="39065" y="21100"/>
                    <a:pt x="38875" y="21742"/>
                    <a:pt x="38756" y="22373"/>
                  </a:cubicBezTo>
                  <a:cubicBezTo>
                    <a:pt x="38636" y="23016"/>
                    <a:pt x="38577" y="23671"/>
                    <a:pt x="38577" y="24314"/>
                  </a:cubicBezTo>
                  <a:lnTo>
                    <a:pt x="38577" y="24790"/>
                  </a:lnTo>
                  <a:cubicBezTo>
                    <a:pt x="38577" y="24957"/>
                    <a:pt x="38589" y="25112"/>
                    <a:pt x="38613" y="25279"/>
                  </a:cubicBezTo>
                  <a:cubicBezTo>
                    <a:pt x="38636" y="25612"/>
                    <a:pt x="38672" y="25922"/>
                    <a:pt x="38708" y="26231"/>
                  </a:cubicBezTo>
                  <a:cubicBezTo>
                    <a:pt x="38875" y="27481"/>
                    <a:pt x="39065" y="28731"/>
                    <a:pt x="39232" y="29970"/>
                  </a:cubicBezTo>
                  <a:cubicBezTo>
                    <a:pt x="39410" y="31208"/>
                    <a:pt x="39565" y="32458"/>
                    <a:pt x="39696" y="33684"/>
                  </a:cubicBezTo>
                  <a:cubicBezTo>
                    <a:pt x="39827" y="34923"/>
                    <a:pt x="39934" y="36173"/>
                    <a:pt x="39982" y="37411"/>
                  </a:cubicBezTo>
                  <a:cubicBezTo>
                    <a:pt x="40018" y="38649"/>
                    <a:pt x="40018" y="39899"/>
                    <a:pt x="39899" y="41102"/>
                  </a:cubicBezTo>
                  <a:cubicBezTo>
                    <a:pt x="39839" y="41709"/>
                    <a:pt x="39744" y="42305"/>
                    <a:pt x="39589" y="42876"/>
                  </a:cubicBezTo>
                  <a:cubicBezTo>
                    <a:pt x="39446" y="43436"/>
                    <a:pt x="39232" y="43971"/>
                    <a:pt x="38922" y="44388"/>
                  </a:cubicBezTo>
                  <a:cubicBezTo>
                    <a:pt x="38613" y="44805"/>
                    <a:pt x="38220" y="45043"/>
                    <a:pt x="37744" y="45102"/>
                  </a:cubicBezTo>
                  <a:cubicBezTo>
                    <a:pt x="37661" y="45119"/>
                    <a:pt x="37578" y="45125"/>
                    <a:pt x="37492" y="45125"/>
                  </a:cubicBezTo>
                  <a:cubicBezTo>
                    <a:pt x="37330" y="45125"/>
                    <a:pt x="37161" y="45102"/>
                    <a:pt x="36982" y="45079"/>
                  </a:cubicBezTo>
                  <a:cubicBezTo>
                    <a:pt x="36731" y="45031"/>
                    <a:pt x="36470" y="44936"/>
                    <a:pt x="36196" y="44841"/>
                  </a:cubicBezTo>
                  <a:lnTo>
                    <a:pt x="35303" y="44507"/>
                  </a:lnTo>
                  <a:lnTo>
                    <a:pt x="35398" y="45448"/>
                  </a:lnTo>
                  <a:cubicBezTo>
                    <a:pt x="35434" y="45936"/>
                    <a:pt x="35469" y="46424"/>
                    <a:pt x="35434" y="46888"/>
                  </a:cubicBezTo>
                  <a:cubicBezTo>
                    <a:pt x="35434" y="47127"/>
                    <a:pt x="35398" y="47341"/>
                    <a:pt x="35350" y="47543"/>
                  </a:cubicBezTo>
                  <a:cubicBezTo>
                    <a:pt x="35303" y="47734"/>
                    <a:pt x="35231" y="47912"/>
                    <a:pt x="35136" y="48031"/>
                  </a:cubicBezTo>
                  <a:cubicBezTo>
                    <a:pt x="35053" y="48150"/>
                    <a:pt x="34981" y="48210"/>
                    <a:pt x="34862" y="48246"/>
                  </a:cubicBezTo>
                  <a:cubicBezTo>
                    <a:pt x="34814" y="48256"/>
                    <a:pt x="34751" y="48262"/>
                    <a:pt x="34681" y="48262"/>
                  </a:cubicBezTo>
                  <a:cubicBezTo>
                    <a:pt x="34594" y="48262"/>
                    <a:pt x="34496" y="48253"/>
                    <a:pt x="34398" y="48234"/>
                  </a:cubicBezTo>
                  <a:cubicBezTo>
                    <a:pt x="34005" y="48139"/>
                    <a:pt x="33588" y="47912"/>
                    <a:pt x="33207" y="47662"/>
                  </a:cubicBezTo>
                  <a:cubicBezTo>
                    <a:pt x="32421" y="47127"/>
                    <a:pt x="31683" y="46448"/>
                    <a:pt x="31028" y="45710"/>
                  </a:cubicBezTo>
                  <a:cubicBezTo>
                    <a:pt x="30707" y="45353"/>
                    <a:pt x="30409" y="44972"/>
                    <a:pt x="30124" y="44567"/>
                  </a:cubicBezTo>
                  <a:cubicBezTo>
                    <a:pt x="29862" y="44162"/>
                    <a:pt x="29588" y="43745"/>
                    <a:pt x="29421" y="43352"/>
                  </a:cubicBezTo>
                  <a:lnTo>
                    <a:pt x="28969" y="42281"/>
                  </a:lnTo>
                  <a:lnTo>
                    <a:pt x="28326" y="43245"/>
                  </a:lnTo>
                  <a:cubicBezTo>
                    <a:pt x="28147" y="43531"/>
                    <a:pt x="27957" y="43781"/>
                    <a:pt x="27754" y="44031"/>
                  </a:cubicBezTo>
                  <a:cubicBezTo>
                    <a:pt x="27564" y="44269"/>
                    <a:pt x="27337" y="44495"/>
                    <a:pt x="27135" y="44674"/>
                  </a:cubicBezTo>
                  <a:cubicBezTo>
                    <a:pt x="26921" y="44852"/>
                    <a:pt x="26706" y="44936"/>
                    <a:pt x="26587" y="44936"/>
                  </a:cubicBezTo>
                  <a:cubicBezTo>
                    <a:pt x="26528" y="44936"/>
                    <a:pt x="26468" y="44936"/>
                    <a:pt x="26409" y="44900"/>
                  </a:cubicBezTo>
                  <a:cubicBezTo>
                    <a:pt x="26325" y="44864"/>
                    <a:pt x="26254" y="44793"/>
                    <a:pt x="26183" y="44698"/>
                  </a:cubicBezTo>
                  <a:cubicBezTo>
                    <a:pt x="26016" y="44507"/>
                    <a:pt x="25885" y="44245"/>
                    <a:pt x="25766" y="43959"/>
                  </a:cubicBezTo>
                  <a:cubicBezTo>
                    <a:pt x="25647" y="43674"/>
                    <a:pt x="25552" y="43364"/>
                    <a:pt x="25468" y="43055"/>
                  </a:cubicBezTo>
                  <a:cubicBezTo>
                    <a:pt x="25290" y="42412"/>
                    <a:pt x="25171" y="41757"/>
                    <a:pt x="25075" y="41090"/>
                  </a:cubicBezTo>
                  <a:cubicBezTo>
                    <a:pt x="24992" y="40411"/>
                    <a:pt x="24920" y="39733"/>
                    <a:pt x="24873" y="39066"/>
                  </a:cubicBezTo>
                  <a:cubicBezTo>
                    <a:pt x="24825" y="38375"/>
                    <a:pt x="24801" y="37709"/>
                    <a:pt x="24813" y="37042"/>
                  </a:cubicBezTo>
                  <a:cubicBezTo>
                    <a:pt x="24825" y="35697"/>
                    <a:pt x="24956" y="34327"/>
                    <a:pt x="25111" y="32958"/>
                  </a:cubicBezTo>
                  <a:cubicBezTo>
                    <a:pt x="25397" y="30220"/>
                    <a:pt x="25754" y="27457"/>
                    <a:pt x="25754" y="24636"/>
                  </a:cubicBezTo>
                  <a:cubicBezTo>
                    <a:pt x="25754" y="23945"/>
                    <a:pt x="25718" y="23243"/>
                    <a:pt x="25659" y="22528"/>
                  </a:cubicBezTo>
                  <a:cubicBezTo>
                    <a:pt x="25599" y="21826"/>
                    <a:pt x="25492" y="21111"/>
                    <a:pt x="25337" y="20409"/>
                  </a:cubicBezTo>
                  <a:cubicBezTo>
                    <a:pt x="25182" y="19695"/>
                    <a:pt x="24944" y="19016"/>
                    <a:pt x="24635" y="18349"/>
                  </a:cubicBezTo>
                  <a:cubicBezTo>
                    <a:pt x="24468" y="18016"/>
                    <a:pt x="24289" y="17694"/>
                    <a:pt x="24087" y="17373"/>
                  </a:cubicBezTo>
                  <a:cubicBezTo>
                    <a:pt x="23861" y="17063"/>
                    <a:pt x="23635" y="16766"/>
                    <a:pt x="23385" y="16504"/>
                  </a:cubicBezTo>
                  <a:cubicBezTo>
                    <a:pt x="22873" y="15968"/>
                    <a:pt x="22265" y="15504"/>
                    <a:pt x="21611" y="15158"/>
                  </a:cubicBezTo>
                  <a:cubicBezTo>
                    <a:pt x="20956" y="14801"/>
                    <a:pt x="20253" y="14575"/>
                    <a:pt x="19539" y="14432"/>
                  </a:cubicBezTo>
                  <a:cubicBezTo>
                    <a:pt x="19182" y="14361"/>
                    <a:pt x="18824" y="14313"/>
                    <a:pt x="18467" y="14265"/>
                  </a:cubicBezTo>
                  <a:cubicBezTo>
                    <a:pt x="18098" y="14218"/>
                    <a:pt x="17741" y="14218"/>
                    <a:pt x="17384" y="14218"/>
                  </a:cubicBezTo>
                  <a:cubicBezTo>
                    <a:pt x="16669" y="14242"/>
                    <a:pt x="15967" y="14277"/>
                    <a:pt x="15276" y="14361"/>
                  </a:cubicBezTo>
                  <a:cubicBezTo>
                    <a:pt x="13871" y="14515"/>
                    <a:pt x="12490" y="14754"/>
                    <a:pt x="11133" y="15206"/>
                  </a:cubicBezTo>
                  <a:cubicBezTo>
                    <a:pt x="10812" y="15325"/>
                    <a:pt x="10466" y="15456"/>
                    <a:pt x="10133" y="15611"/>
                  </a:cubicBezTo>
                  <a:cubicBezTo>
                    <a:pt x="9811" y="15766"/>
                    <a:pt x="9478" y="15944"/>
                    <a:pt x="9180" y="16170"/>
                  </a:cubicBezTo>
                  <a:cubicBezTo>
                    <a:pt x="8871" y="16397"/>
                    <a:pt x="8585" y="16682"/>
                    <a:pt x="8383" y="17039"/>
                  </a:cubicBezTo>
                  <a:cubicBezTo>
                    <a:pt x="8168" y="17397"/>
                    <a:pt x="8085" y="17837"/>
                    <a:pt x="8145" y="18242"/>
                  </a:cubicBezTo>
                  <a:cubicBezTo>
                    <a:pt x="8192" y="18647"/>
                    <a:pt x="8371" y="19016"/>
                    <a:pt x="8561" y="19325"/>
                  </a:cubicBezTo>
                  <a:cubicBezTo>
                    <a:pt x="8585" y="19373"/>
                    <a:pt x="8609" y="19397"/>
                    <a:pt x="8633" y="19445"/>
                  </a:cubicBezTo>
                  <a:lnTo>
                    <a:pt x="8728" y="19564"/>
                  </a:lnTo>
                  <a:cubicBezTo>
                    <a:pt x="8799" y="19635"/>
                    <a:pt x="8859" y="19730"/>
                    <a:pt x="8930" y="19790"/>
                  </a:cubicBezTo>
                  <a:cubicBezTo>
                    <a:pt x="9085" y="19921"/>
                    <a:pt x="9240" y="20040"/>
                    <a:pt x="9407" y="20123"/>
                  </a:cubicBezTo>
                  <a:cubicBezTo>
                    <a:pt x="10097" y="20504"/>
                    <a:pt x="10823" y="20599"/>
                    <a:pt x="11538" y="20647"/>
                  </a:cubicBezTo>
                  <a:cubicBezTo>
                    <a:pt x="11729" y="20657"/>
                    <a:pt x="11920" y="20661"/>
                    <a:pt x="12110" y="20661"/>
                  </a:cubicBezTo>
                  <a:cubicBezTo>
                    <a:pt x="12628" y="20661"/>
                    <a:pt x="13140" y="20628"/>
                    <a:pt x="13645" y="20576"/>
                  </a:cubicBezTo>
                  <a:cubicBezTo>
                    <a:pt x="14348" y="20504"/>
                    <a:pt x="15038" y="20397"/>
                    <a:pt x="15717" y="20278"/>
                  </a:cubicBezTo>
                  <a:cubicBezTo>
                    <a:pt x="17086" y="20028"/>
                    <a:pt x="18443" y="19706"/>
                    <a:pt x="19777" y="19385"/>
                  </a:cubicBezTo>
                  <a:cubicBezTo>
                    <a:pt x="20456" y="19218"/>
                    <a:pt x="21122" y="19040"/>
                    <a:pt x="21789" y="18897"/>
                  </a:cubicBezTo>
                  <a:cubicBezTo>
                    <a:pt x="22134" y="18802"/>
                    <a:pt x="22456" y="18730"/>
                    <a:pt x="22801" y="18671"/>
                  </a:cubicBezTo>
                  <a:cubicBezTo>
                    <a:pt x="23079" y="18611"/>
                    <a:pt x="23356" y="18560"/>
                    <a:pt x="23640" y="18531"/>
                  </a:cubicBezTo>
                  <a:lnTo>
                    <a:pt x="23640" y="18531"/>
                  </a:lnTo>
                  <a:cubicBezTo>
                    <a:pt x="23939" y="19156"/>
                    <a:pt x="24154" y="19833"/>
                    <a:pt x="24301" y="20516"/>
                  </a:cubicBezTo>
                  <a:cubicBezTo>
                    <a:pt x="24444" y="21159"/>
                    <a:pt x="24539" y="21826"/>
                    <a:pt x="24587" y="22493"/>
                  </a:cubicBezTo>
                  <a:cubicBezTo>
                    <a:pt x="24635" y="23171"/>
                    <a:pt x="24647" y="23838"/>
                    <a:pt x="24647" y="24517"/>
                  </a:cubicBezTo>
                  <a:cubicBezTo>
                    <a:pt x="24635" y="27243"/>
                    <a:pt x="24242" y="29970"/>
                    <a:pt x="23932" y="32720"/>
                  </a:cubicBezTo>
                  <a:cubicBezTo>
                    <a:pt x="23789" y="34089"/>
                    <a:pt x="23635" y="35494"/>
                    <a:pt x="23611" y="36899"/>
                  </a:cubicBezTo>
                  <a:cubicBezTo>
                    <a:pt x="23587" y="37637"/>
                    <a:pt x="23623" y="38328"/>
                    <a:pt x="23670" y="39030"/>
                  </a:cubicBezTo>
                  <a:cubicBezTo>
                    <a:pt x="23706" y="39745"/>
                    <a:pt x="23789" y="40447"/>
                    <a:pt x="23873" y="41150"/>
                  </a:cubicBezTo>
                  <a:cubicBezTo>
                    <a:pt x="23968" y="41840"/>
                    <a:pt x="24099" y="42555"/>
                    <a:pt x="24278" y="43257"/>
                  </a:cubicBezTo>
                  <a:cubicBezTo>
                    <a:pt x="24361" y="43602"/>
                    <a:pt x="24468" y="43959"/>
                    <a:pt x="24623" y="44317"/>
                  </a:cubicBezTo>
                  <a:cubicBezTo>
                    <a:pt x="24754" y="44662"/>
                    <a:pt x="24932" y="45031"/>
                    <a:pt x="25218" y="45376"/>
                  </a:cubicBezTo>
                  <a:cubicBezTo>
                    <a:pt x="25361" y="45531"/>
                    <a:pt x="25528" y="45710"/>
                    <a:pt x="25766" y="45853"/>
                  </a:cubicBezTo>
                  <a:cubicBezTo>
                    <a:pt x="26004" y="45984"/>
                    <a:pt x="26302" y="46067"/>
                    <a:pt x="26587" y="46067"/>
                  </a:cubicBezTo>
                  <a:cubicBezTo>
                    <a:pt x="26861" y="46067"/>
                    <a:pt x="27135" y="45995"/>
                    <a:pt x="27337" y="45888"/>
                  </a:cubicBezTo>
                  <a:cubicBezTo>
                    <a:pt x="27564" y="45793"/>
                    <a:pt x="27742" y="45674"/>
                    <a:pt x="27909" y="45531"/>
                  </a:cubicBezTo>
                  <a:cubicBezTo>
                    <a:pt x="28230" y="45281"/>
                    <a:pt x="28492" y="44995"/>
                    <a:pt x="28730" y="44698"/>
                  </a:cubicBezTo>
                  <a:cubicBezTo>
                    <a:pt x="28743" y="44680"/>
                    <a:pt x="28756" y="44663"/>
                    <a:pt x="28768" y="44646"/>
                  </a:cubicBezTo>
                  <a:lnTo>
                    <a:pt x="28768" y="44646"/>
                  </a:lnTo>
                  <a:cubicBezTo>
                    <a:pt x="28875" y="44817"/>
                    <a:pt x="28985" y="44983"/>
                    <a:pt x="29100" y="45150"/>
                  </a:cubicBezTo>
                  <a:cubicBezTo>
                    <a:pt x="29409" y="45591"/>
                    <a:pt x="29743" y="46007"/>
                    <a:pt x="30100" y="46412"/>
                  </a:cubicBezTo>
                  <a:cubicBezTo>
                    <a:pt x="30814" y="47222"/>
                    <a:pt x="31588" y="47948"/>
                    <a:pt x="32505" y="48567"/>
                  </a:cubicBezTo>
                  <a:cubicBezTo>
                    <a:pt x="32969" y="48865"/>
                    <a:pt x="33469" y="49151"/>
                    <a:pt x="34100" y="49305"/>
                  </a:cubicBezTo>
                  <a:cubicBezTo>
                    <a:pt x="34266" y="49344"/>
                    <a:pt x="34445" y="49368"/>
                    <a:pt x="34636" y="49368"/>
                  </a:cubicBezTo>
                  <a:cubicBezTo>
                    <a:pt x="34802" y="49368"/>
                    <a:pt x="34977" y="49350"/>
                    <a:pt x="35160" y="49305"/>
                  </a:cubicBezTo>
                  <a:cubicBezTo>
                    <a:pt x="35338" y="49258"/>
                    <a:pt x="35529" y="49162"/>
                    <a:pt x="35696" y="49043"/>
                  </a:cubicBezTo>
                  <a:cubicBezTo>
                    <a:pt x="35850" y="48924"/>
                    <a:pt x="35993" y="48781"/>
                    <a:pt x="36089" y="48627"/>
                  </a:cubicBezTo>
                  <a:cubicBezTo>
                    <a:pt x="36303" y="48329"/>
                    <a:pt x="36410" y="48019"/>
                    <a:pt x="36481" y="47722"/>
                  </a:cubicBezTo>
                  <a:cubicBezTo>
                    <a:pt x="36553" y="47424"/>
                    <a:pt x="36589" y="47138"/>
                    <a:pt x="36601" y="46865"/>
                  </a:cubicBezTo>
                  <a:cubicBezTo>
                    <a:pt x="36612" y="46599"/>
                    <a:pt x="36612" y="46342"/>
                    <a:pt x="36604" y="46088"/>
                  </a:cubicBezTo>
                  <a:lnTo>
                    <a:pt x="36604" y="46088"/>
                  </a:lnTo>
                  <a:cubicBezTo>
                    <a:pt x="36650" y="46098"/>
                    <a:pt x="36696" y="46107"/>
                    <a:pt x="36743" y="46115"/>
                  </a:cubicBezTo>
                  <a:cubicBezTo>
                    <a:pt x="36971" y="46153"/>
                    <a:pt x="37209" y="46181"/>
                    <a:pt x="37450" y="46181"/>
                  </a:cubicBezTo>
                  <a:cubicBezTo>
                    <a:pt x="37587" y="46181"/>
                    <a:pt x="37725" y="46172"/>
                    <a:pt x="37863" y="46150"/>
                  </a:cubicBezTo>
                  <a:cubicBezTo>
                    <a:pt x="38232" y="46103"/>
                    <a:pt x="38636" y="45948"/>
                    <a:pt x="38970" y="45745"/>
                  </a:cubicBezTo>
                  <a:cubicBezTo>
                    <a:pt x="39303" y="45531"/>
                    <a:pt x="39577" y="45257"/>
                    <a:pt x="39803" y="44960"/>
                  </a:cubicBezTo>
                  <a:cubicBezTo>
                    <a:pt x="40232" y="44364"/>
                    <a:pt x="40470" y="43686"/>
                    <a:pt x="40637" y="43055"/>
                  </a:cubicBezTo>
                  <a:cubicBezTo>
                    <a:pt x="40792" y="42400"/>
                    <a:pt x="40887" y="41745"/>
                    <a:pt x="40946" y="41102"/>
                  </a:cubicBezTo>
                  <a:cubicBezTo>
                    <a:pt x="41053" y="39804"/>
                    <a:pt x="41018" y="38530"/>
                    <a:pt x="40946" y="37256"/>
                  </a:cubicBezTo>
                  <a:cubicBezTo>
                    <a:pt x="40851" y="35994"/>
                    <a:pt x="40732" y="34732"/>
                    <a:pt x="40577" y="33482"/>
                  </a:cubicBezTo>
                  <a:cubicBezTo>
                    <a:pt x="40411" y="32232"/>
                    <a:pt x="40220" y="30982"/>
                    <a:pt x="40018" y="29743"/>
                  </a:cubicBezTo>
                  <a:cubicBezTo>
                    <a:pt x="39815" y="28505"/>
                    <a:pt x="39601" y="27279"/>
                    <a:pt x="39410" y="26041"/>
                  </a:cubicBezTo>
                  <a:cubicBezTo>
                    <a:pt x="39363" y="25731"/>
                    <a:pt x="39327" y="25410"/>
                    <a:pt x="39291" y="25112"/>
                  </a:cubicBezTo>
                  <a:cubicBezTo>
                    <a:pt x="39268" y="24969"/>
                    <a:pt x="39268" y="24814"/>
                    <a:pt x="39244" y="24671"/>
                  </a:cubicBezTo>
                  <a:lnTo>
                    <a:pt x="39232" y="24207"/>
                  </a:lnTo>
                  <a:cubicBezTo>
                    <a:pt x="39232" y="23600"/>
                    <a:pt x="39268" y="22993"/>
                    <a:pt x="39363" y="22397"/>
                  </a:cubicBezTo>
                  <a:cubicBezTo>
                    <a:pt x="39470" y="21814"/>
                    <a:pt x="39637" y="21219"/>
                    <a:pt x="39887" y="20683"/>
                  </a:cubicBezTo>
                  <a:cubicBezTo>
                    <a:pt x="40137" y="20147"/>
                    <a:pt x="40470" y="19635"/>
                    <a:pt x="40875" y="19195"/>
                  </a:cubicBezTo>
                  <a:cubicBezTo>
                    <a:pt x="41673" y="18302"/>
                    <a:pt x="42744" y="17659"/>
                    <a:pt x="43875" y="17182"/>
                  </a:cubicBezTo>
                  <a:cubicBezTo>
                    <a:pt x="44459" y="16944"/>
                    <a:pt x="45042" y="16742"/>
                    <a:pt x="45637" y="16575"/>
                  </a:cubicBezTo>
                  <a:cubicBezTo>
                    <a:pt x="45935" y="16480"/>
                    <a:pt x="46233" y="16408"/>
                    <a:pt x="46530" y="16337"/>
                  </a:cubicBezTo>
                  <a:cubicBezTo>
                    <a:pt x="46673" y="16301"/>
                    <a:pt x="46828" y="16266"/>
                    <a:pt x="46971" y="16230"/>
                  </a:cubicBezTo>
                  <a:cubicBezTo>
                    <a:pt x="47126" y="16206"/>
                    <a:pt x="47269" y="16170"/>
                    <a:pt x="47423" y="16158"/>
                  </a:cubicBezTo>
                  <a:cubicBezTo>
                    <a:pt x="47795" y="16121"/>
                    <a:pt x="48177" y="16103"/>
                    <a:pt x="48559" y="16103"/>
                  </a:cubicBezTo>
                  <a:cubicBezTo>
                    <a:pt x="48788" y="16103"/>
                    <a:pt x="49017" y="16109"/>
                    <a:pt x="49245" y="16123"/>
                  </a:cubicBezTo>
                  <a:cubicBezTo>
                    <a:pt x="49864" y="16170"/>
                    <a:pt x="50471" y="16266"/>
                    <a:pt x="51079" y="16385"/>
                  </a:cubicBezTo>
                  <a:cubicBezTo>
                    <a:pt x="51674" y="16516"/>
                    <a:pt x="52269" y="16682"/>
                    <a:pt x="52853" y="16885"/>
                  </a:cubicBezTo>
                  <a:cubicBezTo>
                    <a:pt x="53436" y="17111"/>
                    <a:pt x="53984" y="17361"/>
                    <a:pt x="54472" y="17718"/>
                  </a:cubicBezTo>
                  <a:cubicBezTo>
                    <a:pt x="54948" y="18075"/>
                    <a:pt x="55365" y="18528"/>
                    <a:pt x="55472" y="19075"/>
                  </a:cubicBezTo>
                  <a:cubicBezTo>
                    <a:pt x="55579" y="19623"/>
                    <a:pt x="55317" y="20195"/>
                    <a:pt x="54960" y="20647"/>
                  </a:cubicBezTo>
                  <a:cubicBezTo>
                    <a:pt x="54603" y="21111"/>
                    <a:pt x="54127" y="21516"/>
                    <a:pt x="53638" y="21885"/>
                  </a:cubicBezTo>
                  <a:cubicBezTo>
                    <a:pt x="53494" y="21999"/>
                    <a:pt x="53330" y="22089"/>
                    <a:pt x="53155" y="22161"/>
                  </a:cubicBezTo>
                  <a:lnTo>
                    <a:pt x="53155" y="22161"/>
                  </a:lnTo>
                  <a:cubicBezTo>
                    <a:pt x="52847" y="21634"/>
                    <a:pt x="52487" y="21139"/>
                    <a:pt x="52043" y="20707"/>
                  </a:cubicBezTo>
                  <a:cubicBezTo>
                    <a:pt x="51590" y="20254"/>
                    <a:pt x="51007" y="19873"/>
                    <a:pt x="50364" y="19671"/>
                  </a:cubicBezTo>
                  <a:cubicBezTo>
                    <a:pt x="49963" y="19537"/>
                    <a:pt x="49549" y="19478"/>
                    <a:pt x="49135" y="19478"/>
                  </a:cubicBezTo>
                  <a:cubicBezTo>
                    <a:pt x="48885" y="19478"/>
                    <a:pt x="48634" y="19499"/>
                    <a:pt x="48388" y="19540"/>
                  </a:cubicBezTo>
                  <a:cubicBezTo>
                    <a:pt x="48054" y="19599"/>
                    <a:pt x="47745" y="19671"/>
                    <a:pt x="47435" y="19778"/>
                  </a:cubicBezTo>
                  <a:cubicBezTo>
                    <a:pt x="47138" y="19873"/>
                    <a:pt x="46828" y="19980"/>
                    <a:pt x="46530" y="20147"/>
                  </a:cubicBezTo>
                  <a:cubicBezTo>
                    <a:pt x="46376" y="20230"/>
                    <a:pt x="46233" y="20326"/>
                    <a:pt x="46090" y="20457"/>
                  </a:cubicBezTo>
                  <a:cubicBezTo>
                    <a:pt x="46018" y="20528"/>
                    <a:pt x="45959" y="20611"/>
                    <a:pt x="45899" y="20695"/>
                  </a:cubicBezTo>
                  <a:cubicBezTo>
                    <a:pt x="45840" y="20802"/>
                    <a:pt x="45792" y="20909"/>
                    <a:pt x="45792" y="21028"/>
                  </a:cubicBezTo>
                  <a:cubicBezTo>
                    <a:pt x="45792" y="21266"/>
                    <a:pt x="45911" y="21469"/>
                    <a:pt x="46030" y="21600"/>
                  </a:cubicBezTo>
                  <a:cubicBezTo>
                    <a:pt x="46173" y="21754"/>
                    <a:pt x="46304" y="21862"/>
                    <a:pt x="46447" y="21945"/>
                  </a:cubicBezTo>
                  <a:cubicBezTo>
                    <a:pt x="46733" y="22123"/>
                    <a:pt x="47042" y="22243"/>
                    <a:pt x="47340" y="22362"/>
                  </a:cubicBezTo>
                  <a:cubicBezTo>
                    <a:pt x="47638" y="22481"/>
                    <a:pt x="47959" y="22576"/>
                    <a:pt x="48269" y="22647"/>
                  </a:cubicBezTo>
                  <a:cubicBezTo>
                    <a:pt x="48888" y="22814"/>
                    <a:pt x="49519" y="22897"/>
                    <a:pt x="50162" y="22957"/>
                  </a:cubicBezTo>
                  <a:cubicBezTo>
                    <a:pt x="50463" y="22985"/>
                    <a:pt x="50767" y="23000"/>
                    <a:pt x="51072" y="23000"/>
                  </a:cubicBezTo>
                  <a:cubicBezTo>
                    <a:pt x="51406" y="23000"/>
                    <a:pt x="51743" y="22982"/>
                    <a:pt x="52079" y="22945"/>
                  </a:cubicBezTo>
                  <a:cubicBezTo>
                    <a:pt x="52336" y="22905"/>
                    <a:pt x="52610" y="22866"/>
                    <a:pt x="52873" y="22799"/>
                  </a:cubicBezTo>
                  <a:lnTo>
                    <a:pt x="52873" y="22799"/>
                  </a:lnTo>
                  <a:cubicBezTo>
                    <a:pt x="53370" y="23780"/>
                    <a:pt x="53704" y="24841"/>
                    <a:pt x="53972" y="25922"/>
                  </a:cubicBezTo>
                  <a:cubicBezTo>
                    <a:pt x="54246" y="27124"/>
                    <a:pt x="54448" y="28362"/>
                    <a:pt x="54579" y="29601"/>
                  </a:cubicBezTo>
                  <a:cubicBezTo>
                    <a:pt x="54710" y="30827"/>
                    <a:pt x="54781" y="32065"/>
                    <a:pt x="54817" y="33315"/>
                  </a:cubicBezTo>
                  <a:cubicBezTo>
                    <a:pt x="54841" y="34565"/>
                    <a:pt x="54817" y="35804"/>
                    <a:pt x="54662" y="37018"/>
                  </a:cubicBezTo>
                  <a:cubicBezTo>
                    <a:pt x="54531" y="38256"/>
                    <a:pt x="54269" y="39459"/>
                    <a:pt x="53936" y="40650"/>
                  </a:cubicBezTo>
                  <a:cubicBezTo>
                    <a:pt x="53793" y="41245"/>
                    <a:pt x="53579" y="41840"/>
                    <a:pt x="53388" y="42424"/>
                  </a:cubicBezTo>
                  <a:lnTo>
                    <a:pt x="53055" y="43293"/>
                  </a:lnTo>
                  <a:cubicBezTo>
                    <a:pt x="52960" y="43567"/>
                    <a:pt x="52817" y="43852"/>
                    <a:pt x="52698" y="44138"/>
                  </a:cubicBezTo>
                  <a:cubicBezTo>
                    <a:pt x="52210" y="45269"/>
                    <a:pt x="51662" y="46388"/>
                    <a:pt x="51031" y="47436"/>
                  </a:cubicBezTo>
                  <a:cubicBezTo>
                    <a:pt x="50412" y="48508"/>
                    <a:pt x="49745" y="49543"/>
                    <a:pt x="48995" y="50532"/>
                  </a:cubicBezTo>
                  <a:cubicBezTo>
                    <a:pt x="48257" y="51532"/>
                    <a:pt x="47447" y="52472"/>
                    <a:pt x="46614" y="53377"/>
                  </a:cubicBezTo>
                  <a:cubicBezTo>
                    <a:pt x="45768" y="54270"/>
                    <a:pt x="44875" y="55116"/>
                    <a:pt x="43935" y="55925"/>
                  </a:cubicBezTo>
                  <a:cubicBezTo>
                    <a:pt x="42065" y="57497"/>
                    <a:pt x="40006" y="58890"/>
                    <a:pt x="37791" y="59938"/>
                  </a:cubicBezTo>
                  <a:cubicBezTo>
                    <a:pt x="36684" y="60473"/>
                    <a:pt x="35553" y="60938"/>
                    <a:pt x="34386" y="61283"/>
                  </a:cubicBezTo>
                  <a:cubicBezTo>
                    <a:pt x="33219" y="61640"/>
                    <a:pt x="32029" y="61890"/>
                    <a:pt x="30826" y="62021"/>
                  </a:cubicBezTo>
                  <a:cubicBezTo>
                    <a:pt x="30220" y="62082"/>
                    <a:pt x="29609" y="62111"/>
                    <a:pt x="28998" y="62111"/>
                  </a:cubicBezTo>
                  <a:cubicBezTo>
                    <a:pt x="27193" y="62111"/>
                    <a:pt x="25377" y="61852"/>
                    <a:pt x="23635" y="61354"/>
                  </a:cubicBezTo>
                  <a:cubicBezTo>
                    <a:pt x="21301" y="60688"/>
                    <a:pt x="19063" y="59628"/>
                    <a:pt x="17015" y="58295"/>
                  </a:cubicBezTo>
                  <a:cubicBezTo>
                    <a:pt x="15991" y="57616"/>
                    <a:pt x="15003" y="56890"/>
                    <a:pt x="14050" y="56116"/>
                  </a:cubicBezTo>
                  <a:cubicBezTo>
                    <a:pt x="13098" y="55330"/>
                    <a:pt x="12205" y="54496"/>
                    <a:pt x="11347" y="53615"/>
                  </a:cubicBezTo>
                  <a:cubicBezTo>
                    <a:pt x="9621" y="51865"/>
                    <a:pt x="8073" y="49924"/>
                    <a:pt x="6716" y="47877"/>
                  </a:cubicBezTo>
                  <a:lnTo>
                    <a:pt x="6204" y="47103"/>
                  </a:lnTo>
                  <a:lnTo>
                    <a:pt x="5728" y="46305"/>
                  </a:lnTo>
                  <a:cubicBezTo>
                    <a:pt x="5430" y="45793"/>
                    <a:pt x="5120" y="45257"/>
                    <a:pt x="4858" y="44698"/>
                  </a:cubicBezTo>
                  <a:cubicBezTo>
                    <a:pt x="4275" y="43614"/>
                    <a:pt x="3823" y="42483"/>
                    <a:pt x="3394" y="41340"/>
                  </a:cubicBezTo>
                  <a:cubicBezTo>
                    <a:pt x="2596" y="39030"/>
                    <a:pt x="2025" y="36625"/>
                    <a:pt x="1727" y="34184"/>
                  </a:cubicBezTo>
                  <a:cubicBezTo>
                    <a:pt x="1429" y="31744"/>
                    <a:pt x="1406" y="29267"/>
                    <a:pt x="1596" y="26815"/>
                  </a:cubicBezTo>
                  <a:cubicBezTo>
                    <a:pt x="1620" y="26207"/>
                    <a:pt x="1715" y="25588"/>
                    <a:pt x="1787" y="24981"/>
                  </a:cubicBezTo>
                  <a:cubicBezTo>
                    <a:pt x="1822" y="24683"/>
                    <a:pt x="1882" y="24374"/>
                    <a:pt x="1918" y="24076"/>
                  </a:cubicBezTo>
                  <a:lnTo>
                    <a:pt x="2072" y="23171"/>
                  </a:lnTo>
                  <a:lnTo>
                    <a:pt x="2263" y="22254"/>
                  </a:lnTo>
                  <a:cubicBezTo>
                    <a:pt x="2322" y="21957"/>
                    <a:pt x="2370" y="21659"/>
                    <a:pt x="2453" y="21361"/>
                  </a:cubicBezTo>
                  <a:cubicBezTo>
                    <a:pt x="2608" y="20766"/>
                    <a:pt x="2739" y="20159"/>
                    <a:pt x="2930" y="19576"/>
                  </a:cubicBezTo>
                  <a:lnTo>
                    <a:pt x="3203" y="18706"/>
                  </a:lnTo>
                  <a:cubicBezTo>
                    <a:pt x="3311" y="18421"/>
                    <a:pt x="3406" y="18123"/>
                    <a:pt x="3513" y="17837"/>
                  </a:cubicBezTo>
                  <a:cubicBezTo>
                    <a:pt x="3727" y="17254"/>
                    <a:pt x="3965" y="16694"/>
                    <a:pt x="4204" y="16123"/>
                  </a:cubicBezTo>
                  <a:cubicBezTo>
                    <a:pt x="4323" y="15849"/>
                    <a:pt x="4454" y="15575"/>
                    <a:pt x="4585" y="15289"/>
                  </a:cubicBezTo>
                  <a:lnTo>
                    <a:pt x="4989" y="14456"/>
                  </a:lnTo>
                  <a:lnTo>
                    <a:pt x="5430" y="13658"/>
                  </a:lnTo>
                  <a:cubicBezTo>
                    <a:pt x="5585" y="13384"/>
                    <a:pt x="5728" y="13110"/>
                    <a:pt x="5894" y="12849"/>
                  </a:cubicBezTo>
                  <a:cubicBezTo>
                    <a:pt x="6228" y="12348"/>
                    <a:pt x="6525" y="11813"/>
                    <a:pt x="6894" y="11325"/>
                  </a:cubicBezTo>
                  <a:cubicBezTo>
                    <a:pt x="7073" y="11086"/>
                    <a:pt x="7252" y="10824"/>
                    <a:pt x="7430" y="10574"/>
                  </a:cubicBezTo>
                  <a:lnTo>
                    <a:pt x="8014" y="9860"/>
                  </a:lnTo>
                  <a:lnTo>
                    <a:pt x="8287" y="9503"/>
                  </a:lnTo>
                  <a:cubicBezTo>
                    <a:pt x="8383" y="9384"/>
                    <a:pt x="8490" y="9277"/>
                    <a:pt x="8585" y="9158"/>
                  </a:cubicBezTo>
                  <a:lnTo>
                    <a:pt x="9204" y="8479"/>
                  </a:lnTo>
                  <a:cubicBezTo>
                    <a:pt x="9299" y="8360"/>
                    <a:pt x="9419" y="8253"/>
                    <a:pt x="9526" y="8146"/>
                  </a:cubicBezTo>
                  <a:lnTo>
                    <a:pt x="9859" y="7836"/>
                  </a:lnTo>
                  <a:lnTo>
                    <a:pt x="10181" y="7526"/>
                  </a:lnTo>
                  <a:cubicBezTo>
                    <a:pt x="10300" y="7419"/>
                    <a:pt x="10407" y="7300"/>
                    <a:pt x="10526" y="7217"/>
                  </a:cubicBezTo>
                  <a:cubicBezTo>
                    <a:pt x="12359" y="5586"/>
                    <a:pt x="14455" y="4264"/>
                    <a:pt x="16717" y="3324"/>
                  </a:cubicBezTo>
                  <a:cubicBezTo>
                    <a:pt x="17848" y="2847"/>
                    <a:pt x="19027" y="2478"/>
                    <a:pt x="20218" y="2157"/>
                  </a:cubicBezTo>
                  <a:cubicBezTo>
                    <a:pt x="21408" y="1823"/>
                    <a:pt x="22623" y="1573"/>
                    <a:pt x="23849" y="1359"/>
                  </a:cubicBezTo>
                  <a:cubicBezTo>
                    <a:pt x="26302" y="942"/>
                    <a:pt x="28790" y="752"/>
                    <a:pt x="31267" y="752"/>
                  </a:cubicBezTo>
                  <a:cubicBezTo>
                    <a:pt x="33755" y="764"/>
                    <a:pt x="36255" y="978"/>
                    <a:pt x="38684" y="1502"/>
                  </a:cubicBezTo>
                  <a:cubicBezTo>
                    <a:pt x="39899" y="1764"/>
                    <a:pt x="41089" y="2109"/>
                    <a:pt x="42256" y="2550"/>
                  </a:cubicBezTo>
                  <a:lnTo>
                    <a:pt x="42685" y="2728"/>
                  </a:lnTo>
                  <a:lnTo>
                    <a:pt x="42899" y="2823"/>
                  </a:lnTo>
                  <a:lnTo>
                    <a:pt x="43101" y="2931"/>
                  </a:lnTo>
                  <a:lnTo>
                    <a:pt x="43518" y="3121"/>
                  </a:lnTo>
                  <a:lnTo>
                    <a:pt x="43923" y="3359"/>
                  </a:lnTo>
                  <a:lnTo>
                    <a:pt x="44113" y="3478"/>
                  </a:lnTo>
                  <a:lnTo>
                    <a:pt x="44304" y="3609"/>
                  </a:lnTo>
                  <a:lnTo>
                    <a:pt x="44697" y="3859"/>
                  </a:lnTo>
                  <a:cubicBezTo>
                    <a:pt x="44935" y="4062"/>
                    <a:pt x="45185" y="4240"/>
                    <a:pt x="45423" y="4443"/>
                  </a:cubicBezTo>
                  <a:cubicBezTo>
                    <a:pt x="46376" y="5229"/>
                    <a:pt x="47221" y="6157"/>
                    <a:pt x="48114" y="7050"/>
                  </a:cubicBezTo>
                  <a:cubicBezTo>
                    <a:pt x="48566" y="7491"/>
                    <a:pt x="49007" y="7943"/>
                    <a:pt x="49507" y="8348"/>
                  </a:cubicBezTo>
                  <a:cubicBezTo>
                    <a:pt x="49995" y="8741"/>
                    <a:pt x="50495" y="9122"/>
                    <a:pt x="51067" y="9420"/>
                  </a:cubicBezTo>
                  <a:lnTo>
                    <a:pt x="51126" y="9300"/>
                  </a:lnTo>
                  <a:cubicBezTo>
                    <a:pt x="50590" y="9003"/>
                    <a:pt x="50102" y="8610"/>
                    <a:pt x="49638" y="8193"/>
                  </a:cubicBezTo>
                  <a:cubicBezTo>
                    <a:pt x="49174" y="7776"/>
                    <a:pt x="48745" y="7336"/>
                    <a:pt x="48316" y="6872"/>
                  </a:cubicBezTo>
                  <a:cubicBezTo>
                    <a:pt x="47459" y="5943"/>
                    <a:pt x="46626" y="5014"/>
                    <a:pt x="45673" y="4157"/>
                  </a:cubicBezTo>
                  <a:cubicBezTo>
                    <a:pt x="45459" y="3955"/>
                    <a:pt x="45185" y="3764"/>
                    <a:pt x="44947" y="3550"/>
                  </a:cubicBezTo>
                  <a:lnTo>
                    <a:pt x="44566" y="3264"/>
                  </a:lnTo>
                  <a:lnTo>
                    <a:pt x="44363" y="3133"/>
                  </a:lnTo>
                  <a:lnTo>
                    <a:pt x="44161" y="3002"/>
                  </a:lnTo>
                  <a:lnTo>
                    <a:pt x="43756" y="2752"/>
                  </a:lnTo>
                  <a:lnTo>
                    <a:pt x="43328" y="2526"/>
                  </a:lnTo>
                  <a:lnTo>
                    <a:pt x="43113" y="2419"/>
                  </a:lnTo>
                  <a:lnTo>
                    <a:pt x="42899" y="2311"/>
                  </a:lnTo>
                  <a:lnTo>
                    <a:pt x="42458" y="2121"/>
                  </a:lnTo>
                  <a:cubicBezTo>
                    <a:pt x="41292" y="1633"/>
                    <a:pt x="40077" y="1240"/>
                    <a:pt x="38851" y="942"/>
                  </a:cubicBezTo>
                  <a:cubicBezTo>
                    <a:pt x="37624" y="645"/>
                    <a:pt x="36362" y="430"/>
                    <a:pt x="35112" y="276"/>
                  </a:cubicBezTo>
                  <a:cubicBezTo>
                    <a:pt x="33850" y="133"/>
                    <a:pt x="32576" y="37"/>
                    <a:pt x="31314" y="14"/>
                  </a:cubicBezTo>
                  <a:cubicBezTo>
                    <a:pt x="30946" y="5"/>
                    <a:pt x="30578" y="1"/>
                    <a:pt x="30209" y="1"/>
                  </a:cubicBezTo>
                  <a:close/>
                </a:path>
              </a:pathLst>
            </a:custGeom>
            <a:solidFill>
              <a:schemeClr val="dk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45">
            <a:extLst>
              <a:ext uri="{FF2B5EF4-FFF2-40B4-BE49-F238E27FC236}">
                <a16:creationId xmlns:a16="http://schemas.microsoft.com/office/drawing/2014/main" id="{295CA37F-9D71-D07D-06B0-6D0AC04F562C}"/>
              </a:ext>
            </a:extLst>
          </p:cNvPr>
          <p:cNvSpPr/>
          <p:nvPr/>
        </p:nvSpPr>
        <p:spPr>
          <a:xfrm>
            <a:off x="999376" y="799027"/>
            <a:ext cx="1938549" cy="778001"/>
          </a:xfrm>
          <a:custGeom>
            <a:avLst/>
            <a:gdLst/>
            <a:ahLst/>
            <a:cxnLst/>
            <a:rect l="l" t="t" r="r" b="b"/>
            <a:pathLst>
              <a:path w="66835" h="26823" extrusionOk="0">
                <a:moveTo>
                  <a:pt x="0" y="25060"/>
                </a:moveTo>
                <a:cubicBezTo>
                  <a:pt x="0" y="15934"/>
                  <a:pt x="9200" y="-189"/>
                  <a:pt x="17363" y="3891"/>
                </a:cubicBezTo>
                <a:cubicBezTo>
                  <a:pt x="24712" y="7564"/>
                  <a:pt x="18556" y="28196"/>
                  <a:pt x="26639" y="26725"/>
                </a:cubicBezTo>
                <a:cubicBezTo>
                  <a:pt x="37559" y="24738"/>
                  <a:pt x="35604" y="-1291"/>
                  <a:pt x="46618" y="86"/>
                </a:cubicBezTo>
                <a:cubicBezTo>
                  <a:pt x="55005" y="1135"/>
                  <a:pt x="48016" y="18370"/>
                  <a:pt x="53992" y="24346"/>
                </a:cubicBezTo>
                <a:cubicBezTo>
                  <a:pt x="57793" y="28147"/>
                  <a:pt x="63611" y="18896"/>
                  <a:pt x="66835" y="14595"/>
                </a:cubicBezTo>
              </a:path>
            </a:pathLst>
          </a:custGeom>
          <a:noFill/>
          <a:ln w="114300" cap="flat" cmpd="sng">
            <a:solidFill>
              <a:schemeClr val="dk1"/>
            </a:solidFill>
            <a:prstDash val="solid"/>
            <a:round/>
            <a:headEnd type="none" w="med" len="med"/>
            <a:tailEnd type="none" w="med" len="med"/>
          </a:ln>
        </p:spPr>
        <p:txBody>
          <a:bodyPr/>
          <a:lstStyle/>
          <a:p>
            <a:endParaRPr lang="en-AU"/>
          </a:p>
        </p:txBody>
      </p:sp>
      <p:pic>
        <p:nvPicPr>
          <p:cNvPr id="367" name="Google Shape;367;p45">
            <a:extLst>
              <a:ext uri="{FF2B5EF4-FFF2-40B4-BE49-F238E27FC236}">
                <a16:creationId xmlns:a16="http://schemas.microsoft.com/office/drawing/2014/main" id="{E827301A-2DCE-EF63-4915-6D4AE47B96AB}"/>
              </a:ext>
            </a:extLst>
          </p:cNvPr>
          <p:cNvPicPr preferRelativeResize="0"/>
          <p:nvPr/>
        </p:nvPicPr>
        <p:blipFill rotWithShape="1">
          <a:blip r:embed="rId4">
            <a:alphaModFix/>
          </a:blip>
          <a:srcRect l="32400" r="18486"/>
          <a:stretch/>
        </p:blipFill>
        <p:spPr>
          <a:xfrm flipH="1">
            <a:off x="6587875" y="-1396937"/>
            <a:ext cx="2807117" cy="3214874"/>
          </a:xfrm>
          <a:prstGeom prst="rect">
            <a:avLst/>
          </a:prstGeom>
          <a:noFill/>
          <a:ln>
            <a:noFill/>
          </a:ln>
        </p:spPr>
      </p:pic>
    </p:spTree>
    <p:extLst>
      <p:ext uri="{BB962C8B-B14F-4D97-AF65-F5344CB8AC3E}">
        <p14:creationId xmlns:p14="http://schemas.microsoft.com/office/powerpoint/2010/main" val="471179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B2209-7176-12D0-6B9F-5DDD24BAFE59}"/>
              </a:ext>
            </a:extLst>
          </p:cNvPr>
          <p:cNvSpPr>
            <a:spLocks noGrp="1"/>
          </p:cNvSpPr>
          <p:nvPr>
            <p:ph type="title"/>
          </p:nvPr>
        </p:nvSpPr>
        <p:spPr/>
        <p:txBody>
          <a:bodyPr/>
          <a:lstStyle/>
          <a:p>
            <a:r>
              <a:rPr lang="en-GB" sz="4400" dirty="0"/>
              <a:t>01</a:t>
            </a:r>
            <a:endParaRPr lang="en-AU" sz="4400" dirty="0"/>
          </a:p>
        </p:txBody>
      </p:sp>
      <p:sp>
        <p:nvSpPr>
          <p:cNvPr id="4" name="TextBox 3">
            <a:extLst>
              <a:ext uri="{FF2B5EF4-FFF2-40B4-BE49-F238E27FC236}">
                <a16:creationId xmlns:a16="http://schemas.microsoft.com/office/drawing/2014/main" id="{5CCC8FBF-A4E2-A18A-6161-D7F92173CABC}"/>
              </a:ext>
            </a:extLst>
          </p:cNvPr>
          <p:cNvSpPr txBox="1"/>
          <p:nvPr/>
        </p:nvSpPr>
        <p:spPr>
          <a:xfrm>
            <a:off x="7344671" y="2996957"/>
            <a:ext cx="1206528" cy="584775"/>
          </a:xfrm>
          <a:prstGeom prst="rect">
            <a:avLst/>
          </a:prstGeom>
          <a:noFill/>
        </p:spPr>
        <p:txBody>
          <a:bodyPr wrap="square">
            <a:spAutoFit/>
          </a:bodyPr>
          <a:lstStyle/>
          <a:p>
            <a:r>
              <a:rPr lang="en-AU" sz="800" dirty="0">
                <a:solidFill>
                  <a:schemeClr val="tx1">
                    <a:lumMod val="50000"/>
                    <a:lumOff val="50000"/>
                  </a:schemeClr>
                </a:solidFill>
              </a:rPr>
              <a:t>https://sawsonskates.com/how-to-measure-and-cut-wood-accurately</a:t>
            </a:r>
            <a:endParaRPr lang="en-AU" dirty="0"/>
          </a:p>
        </p:txBody>
      </p:sp>
      <p:pic>
        <p:nvPicPr>
          <p:cNvPr id="6" name="Picture 5">
            <a:extLst>
              <a:ext uri="{FF2B5EF4-FFF2-40B4-BE49-F238E27FC236}">
                <a16:creationId xmlns:a16="http://schemas.microsoft.com/office/drawing/2014/main" id="{6CB4F9CE-4B3E-CF90-78E4-C87A134666AD}"/>
              </a:ext>
            </a:extLst>
          </p:cNvPr>
          <p:cNvPicPr>
            <a:picLocks noChangeAspect="1"/>
          </p:cNvPicPr>
          <p:nvPr/>
        </p:nvPicPr>
        <p:blipFill>
          <a:blip r:embed="rId2"/>
          <a:stretch>
            <a:fillRect/>
          </a:stretch>
        </p:blipFill>
        <p:spPr>
          <a:xfrm>
            <a:off x="4190946" y="2353695"/>
            <a:ext cx="2750311" cy="2488141"/>
          </a:xfrm>
          <a:prstGeom prst="rect">
            <a:avLst/>
          </a:prstGeom>
        </p:spPr>
      </p:pic>
      <p:pic>
        <p:nvPicPr>
          <p:cNvPr id="8" name="Picture 7">
            <a:extLst>
              <a:ext uri="{FF2B5EF4-FFF2-40B4-BE49-F238E27FC236}">
                <a16:creationId xmlns:a16="http://schemas.microsoft.com/office/drawing/2014/main" id="{6B95E2E1-892F-1F3D-357A-EDCBA5FE0222}"/>
              </a:ext>
            </a:extLst>
          </p:cNvPr>
          <p:cNvPicPr>
            <a:picLocks noChangeAspect="1"/>
          </p:cNvPicPr>
          <p:nvPr/>
        </p:nvPicPr>
        <p:blipFill>
          <a:blip r:embed="rId3"/>
          <a:stretch>
            <a:fillRect/>
          </a:stretch>
        </p:blipFill>
        <p:spPr>
          <a:xfrm>
            <a:off x="5921923" y="881148"/>
            <a:ext cx="2845497" cy="1968524"/>
          </a:xfrm>
          <a:prstGeom prst="rect">
            <a:avLst/>
          </a:prstGeom>
        </p:spPr>
      </p:pic>
      <p:pic>
        <p:nvPicPr>
          <p:cNvPr id="13314" name="Picture 2" descr="Wood Block Base - Etsy Australia">
            <a:extLst>
              <a:ext uri="{FF2B5EF4-FFF2-40B4-BE49-F238E27FC236}">
                <a16:creationId xmlns:a16="http://schemas.microsoft.com/office/drawing/2014/main" id="{F1BBCB93-1EBC-2D55-89AB-055575DD7C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754" b="12647"/>
          <a:stretch>
            <a:fillRect/>
          </a:stretch>
        </p:blipFill>
        <p:spPr bwMode="auto">
          <a:xfrm>
            <a:off x="643778" y="741925"/>
            <a:ext cx="3354580" cy="227211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asswood Carving wood Block DIY Craft Turning Lumber wood Blank 4&quot; x 6&quot; x  12&quot; | eBay Australia">
            <a:extLst>
              <a:ext uri="{FF2B5EF4-FFF2-40B4-BE49-F238E27FC236}">
                <a16:creationId xmlns:a16="http://schemas.microsoft.com/office/drawing/2014/main" id="{E6017CCF-A71A-DE2C-F21D-E88B5A3881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7397" y="3107064"/>
            <a:ext cx="1734772" cy="173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378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FF50-434D-1EF0-061A-C504709118C1}"/>
              </a:ext>
            </a:extLst>
          </p:cNvPr>
          <p:cNvSpPr>
            <a:spLocks noGrp="1"/>
          </p:cNvSpPr>
          <p:nvPr>
            <p:ph type="title"/>
          </p:nvPr>
        </p:nvSpPr>
        <p:spPr/>
        <p:txBody>
          <a:bodyPr/>
          <a:lstStyle/>
          <a:p>
            <a:r>
              <a:rPr lang="en-GB" sz="4400" dirty="0"/>
              <a:t>02</a:t>
            </a:r>
            <a:endParaRPr lang="en-AU" sz="4400" dirty="0"/>
          </a:p>
        </p:txBody>
      </p:sp>
      <p:pic>
        <p:nvPicPr>
          <p:cNvPr id="8" name="Picture 7">
            <a:extLst>
              <a:ext uri="{FF2B5EF4-FFF2-40B4-BE49-F238E27FC236}">
                <a16:creationId xmlns:a16="http://schemas.microsoft.com/office/drawing/2014/main" id="{54458D81-8FBD-4EDC-B3AC-B907F2BC75A9}"/>
              </a:ext>
            </a:extLst>
          </p:cNvPr>
          <p:cNvPicPr>
            <a:picLocks noChangeAspect="1"/>
          </p:cNvPicPr>
          <p:nvPr/>
        </p:nvPicPr>
        <p:blipFill>
          <a:blip r:embed="rId2"/>
          <a:stretch>
            <a:fillRect/>
          </a:stretch>
        </p:blipFill>
        <p:spPr>
          <a:xfrm>
            <a:off x="195504" y="914087"/>
            <a:ext cx="2642665" cy="1375933"/>
          </a:xfrm>
          <a:prstGeom prst="rect">
            <a:avLst/>
          </a:prstGeom>
        </p:spPr>
      </p:pic>
      <p:pic>
        <p:nvPicPr>
          <p:cNvPr id="10" name="Picture 9">
            <a:extLst>
              <a:ext uri="{FF2B5EF4-FFF2-40B4-BE49-F238E27FC236}">
                <a16:creationId xmlns:a16="http://schemas.microsoft.com/office/drawing/2014/main" id="{8AB4D063-E6B9-1A8F-FAFC-3E71C1DAA94F}"/>
              </a:ext>
            </a:extLst>
          </p:cNvPr>
          <p:cNvPicPr>
            <a:picLocks noChangeAspect="1"/>
          </p:cNvPicPr>
          <p:nvPr/>
        </p:nvPicPr>
        <p:blipFill>
          <a:blip r:embed="rId3"/>
          <a:stretch>
            <a:fillRect/>
          </a:stretch>
        </p:blipFill>
        <p:spPr>
          <a:xfrm>
            <a:off x="238304" y="2646566"/>
            <a:ext cx="1889924" cy="2385267"/>
          </a:xfrm>
          <a:prstGeom prst="rect">
            <a:avLst/>
          </a:prstGeom>
        </p:spPr>
      </p:pic>
      <p:pic>
        <p:nvPicPr>
          <p:cNvPr id="2052" name="Picture 4">
            <a:extLst>
              <a:ext uri="{FF2B5EF4-FFF2-40B4-BE49-F238E27FC236}">
                <a16:creationId xmlns:a16="http://schemas.microsoft.com/office/drawing/2014/main" id="{26EE18D1-6119-01AE-4D33-D6E1BFEAC3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731" r="2399" b="18742"/>
          <a:stretch>
            <a:fillRect/>
          </a:stretch>
        </p:blipFill>
        <p:spPr bwMode="auto">
          <a:xfrm>
            <a:off x="3033608" y="1808968"/>
            <a:ext cx="3076734" cy="25860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lot Holes">
            <a:extLst>
              <a:ext uri="{FF2B5EF4-FFF2-40B4-BE49-F238E27FC236}">
                <a16:creationId xmlns:a16="http://schemas.microsoft.com/office/drawing/2014/main" id="{7B17B6B6-4B0E-76E3-B6B3-077ECC9CD8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2981" y="1860777"/>
            <a:ext cx="2685515" cy="24824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53B1693-6036-657C-1ADB-C51D4E130C2A}"/>
              </a:ext>
            </a:extLst>
          </p:cNvPr>
          <p:cNvSpPr txBox="1"/>
          <p:nvPr/>
        </p:nvSpPr>
        <p:spPr>
          <a:xfrm>
            <a:off x="6144117" y="4363471"/>
            <a:ext cx="1440180" cy="338554"/>
          </a:xfrm>
          <a:prstGeom prst="rect">
            <a:avLst/>
          </a:prstGeom>
          <a:noFill/>
        </p:spPr>
        <p:txBody>
          <a:bodyPr wrap="square">
            <a:spAutoFit/>
          </a:bodyPr>
          <a:lstStyle/>
          <a:p>
            <a:r>
              <a:rPr lang="en-AU" sz="800" dirty="0">
                <a:solidFill>
                  <a:schemeClr val="tx1">
                    <a:lumMod val="50000"/>
                    <a:lumOff val="50000"/>
                  </a:schemeClr>
                </a:solidFill>
              </a:rPr>
              <a:t>https://toolsforworkingwood.com/store/blog/1274</a:t>
            </a:r>
          </a:p>
        </p:txBody>
      </p:sp>
      <p:sp>
        <p:nvSpPr>
          <p:cNvPr id="18" name="TextBox 17">
            <a:extLst>
              <a:ext uri="{FF2B5EF4-FFF2-40B4-BE49-F238E27FC236}">
                <a16:creationId xmlns:a16="http://schemas.microsoft.com/office/drawing/2014/main" id="{0C8C966F-F545-DD80-93BC-51B127F98599}"/>
              </a:ext>
            </a:extLst>
          </p:cNvPr>
          <p:cNvSpPr txBox="1"/>
          <p:nvPr/>
        </p:nvSpPr>
        <p:spPr>
          <a:xfrm>
            <a:off x="238304" y="2299016"/>
            <a:ext cx="2642665" cy="338554"/>
          </a:xfrm>
          <a:prstGeom prst="rect">
            <a:avLst/>
          </a:prstGeom>
          <a:noFill/>
        </p:spPr>
        <p:txBody>
          <a:bodyPr wrap="square">
            <a:spAutoFit/>
          </a:bodyPr>
          <a:lstStyle/>
          <a:p>
            <a:r>
              <a:rPr lang="en-AU" sz="800" dirty="0">
                <a:solidFill>
                  <a:schemeClr val="tx1">
                    <a:lumMod val="50000"/>
                    <a:lumOff val="50000"/>
                  </a:schemeClr>
                </a:solidFill>
              </a:rPr>
              <a:t>https://www.bunnings.com.au/dremel-4v-7760-lite-cordless-rotary-tool-kit_p0191737</a:t>
            </a:r>
          </a:p>
        </p:txBody>
      </p:sp>
      <p:sp>
        <p:nvSpPr>
          <p:cNvPr id="20" name="TextBox 19">
            <a:extLst>
              <a:ext uri="{FF2B5EF4-FFF2-40B4-BE49-F238E27FC236}">
                <a16:creationId xmlns:a16="http://schemas.microsoft.com/office/drawing/2014/main" id="{2A25D2D8-96BD-12E8-141C-DA1090D5C051}"/>
              </a:ext>
            </a:extLst>
          </p:cNvPr>
          <p:cNvSpPr txBox="1"/>
          <p:nvPr/>
        </p:nvSpPr>
        <p:spPr>
          <a:xfrm>
            <a:off x="3033607" y="4379671"/>
            <a:ext cx="3110509" cy="215444"/>
          </a:xfrm>
          <a:prstGeom prst="rect">
            <a:avLst/>
          </a:prstGeom>
          <a:noFill/>
        </p:spPr>
        <p:txBody>
          <a:bodyPr wrap="square">
            <a:spAutoFit/>
          </a:bodyPr>
          <a:lstStyle/>
          <a:p>
            <a:r>
              <a:rPr lang="en-AU" sz="800" dirty="0">
                <a:solidFill>
                  <a:schemeClr val="tx1">
                    <a:lumMod val="50000"/>
                    <a:lumOff val="50000"/>
                  </a:schemeClr>
                </a:solidFill>
              </a:rPr>
              <a:t>https://artwarriorstsjh.blogspot.com/2011_10_01_archive.html</a:t>
            </a:r>
          </a:p>
        </p:txBody>
      </p:sp>
    </p:spTree>
    <p:extLst>
      <p:ext uri="{BB962C8B-B14F-4D97-AF65-F5344CB8AC3E}">
        <p14:creationId xmlns:p14="http://schemas.microsoft.com/office/powerpoint/2010/main" val="2985249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6FBDD-42C7-BECC-479A-2714E09B1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C4F27E-83C9-A08C-6A83-4859A46CDD1D}"/>
              </a:ext>
            </a:extLst>
          </p:cNvPr>
          <p:cNvSpPr>
            <a:spLocks noGrp="1"/>
          </p:cNvSpPr>
          <p:nvPr>
            <p:ph type="title"/>
          </p:nvPr>
        </p:nvSpPr>
        <p:spPr/>
        <p:txBody>
          <a:bodyPr/>
          <a:lstStyle/>
          <a:p>
            <a:r>
              <a:rPr lang="en-GB" sz="4400" dirty="0"/>
              <a:t>03</a:t>
            </a:r>
            <a:endParaRPr lang="en-AU" sz="4400" dirty="0"/>
          </a:p>
        </p:txBody>
      </p:sp>
      <p:pic>
        <p:nvPicPr>
          <p:cNvPr id="4" name="Picture 3">
            <a:extLst>
              <a:ext uri="{FF2B5EF4-FFF2-40B4-BE49-F238E27FC236}">
                <a16:creationId xmlns:a16="http://schemas.microsoft.com/office/drawing/2014/main" id="{39BEE64B-28B9-9822-8C8F-19B26F9B99E0}"/>
              </a:ext>
            </a:extLst>
          </p:cNvPr>
          <p:cNvPicPr>
            <a:picLocks noChangeAspect="1"/>
          </p:cNvPicPr>
          <p:nvPr/>
        </p:nvPicPr>
        <p:blipFill>
          <a:blip r:embed="rId3"/>
          <a:stretch>
            <a:fillRect/>
          </a:stretch>
        </p:blipFill>
        <p:spPr>
          <a:xfrm>
            <a:off x="440073" y="464521"/>
            <a:ext cx="2560820" cy="2253741"/>
          </a:xfrm>
          <a:prstGeom prst="rect">
            <a:avLst/>
          </a:prstGeom>
        </p:spPr>
      </p:pic>
      <p:sp>
        <p:nvSpPr>
          <p:cNvPr id="7" name="TextBox 6">
            <a:extLst>
              <a:ext uri="{FF2B5EF4-FFF2-40B4-BE49-F238E27FC236}">
                <a16:creationId xmlns:a16="http://schemas.microsoft.com/office/drawing/2014/main" id="{9A908954-72AB-B020-47C3-FD44359CBA1C}"/>
              </a:ext>
            </a:extLst>
          </p:cNvPr>
          <p:cNvSpPr txBox="1"/>
          <p:nvPr/>
        </p:nvSpPr>
        <p:spPr>
          <a:xfrm>
            <a:off x="356945" y="2718262"/>
            <a:ext cx="2943207" cy="215444"/>
          </a:xfrm>
          <a:prstGeom prst="rect">
            <a:avLst/>
          </a:prstGeom>
          <a:noFill/>
        </p:spPr>
        <p:txBody>
          <a:bodyPr wrap="square">
            <a:spAutoFit/>
          </a:bodyPr>
          <a:lstStyle/>
          <a:p>
            <a:r>
              <a:rPr lang="en-AU" sz="800" dirty="0">
                <a:solidFill>
                  <a:schemeClr val="tx1">
                    <a:lumMod val="50000"/>
                    <a:lumOff val="50000"/>
                  </a:schemeClr>
                </a:solidFill>
              </a:rPr>
              <a:t>https://www.wikihow.com/Make-a-Panty-Hose-Sculpture</a:t>
            </a:r>
          </a:p>
        </p:txBody>
      </p:sp>
      <p:pic>
        <p:nvPicPr>
          <p:cNvPr id="10" name="Picture 9">
            <a:extLst>
              <a:ext uri="{FF2B5EF4-FFF2-40B4-BE49-F238E27FC236}">
                <a16:creationId xmlns:a16="http://schemas.microsoft.com/office/drawing/2014/main" id="{75A9E15F-B129-E468-FBC6-520D13A12FF6}"/>
              </a:ext>
            </a:extLst>
          </p:cNvPr>
          <p:cNvPicPr>
            <a:picLocks noChangeAspect="1"/>
          </p:cNvPicPr>
          <p:nvPr/>
        </p:nvPicPr>
        <p:blipFill>
          <a:blip r:embed="rId4"/>
          <a:stretch>
            <a:fillRect/>
          </a:stretch>
        </p:blipFill>
        <p:spPr>
          <a:xfrm>
            <a:off x="520769" y="3050771"/>
            <a:ext cx="2399428" cy="1860231"/>
          </a:xfrm>
          <a:prstGeom prst="rect">
            <a:avLst/>
          </a:prstGeom>
        </p:spPr>
      </p:pic>
      <p:pic>
        <p:nvPicPr>
          <p:cNvPr id="11" name="Online Media 10" descr="How-to Form, Bend, Manipulate, Shape, Break, Straighten, Lash or Connect Wire Tutorial">
            <a:hlinkClick r:id="" action="ppaction://media"/>
            <a:extLst>
              <a:ext uri="{FF2B5EF4-FFF2-40B4-BE49-F238E27FC236}">
                <a16:creationId xmlns:a16="http://schemas.microsoft.com/office/drawing/2014/main" id="{B5C330AC-EC00-DE4E-0C38-CDF658004A94}"/>
              </a:ext>
              <a:ext uri="{C183D7F6-B498-43B3-948B-1728B52AA6E4}">
                <adec:decorative xmlns:adec="http://schemas.microsoft.com/office/drawing/2017/decorative" val="0"/>
              </a:ext>
            </a:extLst>
          </p:cNvPr>
          <p:cNvPicPr>
            <a:picLocks noRot="1" noChangeAspect="1"/>
          </p:cNvPicPr>
          <p:nvPr>
            <a:videoFile r:link="rId1"/>
          </p:nvPr>
        </p:nvPicPr>
        <p:blipFill>
          <a:blip r:embed="rId5"/>
          <a:stretch>
            <a:fillRect/>
          </a:stretch>
        </p:blipFill>
        <p:spPr>
          <a:xfrm>
            <a:off x="3300152" y="1767733"/>
            <a:ext cx="5197501" cy="2934292"/>
          </a:xfrm>
          <a:prstGeom prst="rect">
            <a:avLst/>
          </a:prstGeom>
        </p:spPr>
      </p:pic>
      <p:sp>
        <p:nvSpPr>
          <p:cNvPr id="13" name="TextBox 12">
            <a:extLst>
              <a:ext uri="{FF2B5EF4-FFF2-40B4-BE49-F238E27FC236}">
                <a16:creationId xmlns:a16="http://schemas.microsoft.com/office/drawing/2014/main" id="{9884CFD3-6538-AA33-2474-D29AE3B42F6B}"/>
              </a:ext>
            </a:extLst>
          </p:cNvPr>
          <p:cNvSpPr txBox="1"/>
          <p:nvPr/>
        </p:nvSpPr>
        <p:spPr>
          <a:xfrm>
            <a:off x="3300152" y="1535252"/>
            <a:ext cx="5197501" cy="230832"/>
          </a:xfrm>
          <a:prstGeom prst="rect">
            <a:avLst/>
          </a:prstGeom>
          <a:solidFill>
            <a:schemeClr val="bg1"/>
          </a:solidFill>
        </p:spPr>
        <p:txBody>
          <a:bodyPr wrap="square">
            <a:spAutoFit/>
          </a:bodyPr>
          <a:lstStyle/>
          <a:p>
            <a:pPr algn="l"/>
            <a:r>
              <a:rPr lang="en-GB" sz="900" b="1" i="0" dirty="0">
                <a:solidFill>
                  <a:srgbClr val="0F0F0F"/>
                </a:solidFill>
                <a:effectLst/>
                <a:latin typeface="Roboto" panose="02000000000000000000" pitchFamily="2" charset="0"/>
              </a:rPr>
              <a:t>How-to Form, Bend, Manipulate, Shape, Break, Straighten, Lash or Connect Wire Tutorial</a:t>
            </a:r>
          </a:p>
        </p:txBody>
      </p:sp>
    </p:spTree>
    <p:extLst>
      <p:ext uri="{BB962C8B-B14F-4D97-AF65-F5344CB8AC3E}">
        <p14:creationId xmlns:p14="http://schemas.microsoft.com/office/powerpoint/2010/main" val="268168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6E38-315A-738C-6FB8-277AE0296CC4}"/>
              </a:ext>
            </a:extLst>
          </p:cNvPr>
          <p:cNvSpPr>
            <a:spLocks noGrp="1"/>
          </p:cNvSpPr>
          <p:nvPr>
            <p:ph type="title"/>
          </p:nvPr>
        </p:nvSpPr>
        <p:spPr>
          <a:xfrm>
            <a:off x="713250" y="200406"/>
            <a:ext cx="7717500" cy="600900"/>
          </a:xfrm>
        </p:spPr>
        <p:txBody>
          <a:bodyPr/>
          <a:lstStyle/>
          <a:p>
            <a:r>
              <a:rPr lang="en-GB" sz="4400" dirty="0"/>
              <a:t>04</a:t>
            </a:r>
            <a:endParaRPr lang="en-AU" sz="4400" dirty="0"/>
          </a:p>
        </p:txBody>
      </p:sp>
      <p:pic>
        <p:nvPicPr>
          <p:cNvPr id="1026" name="Picture 2" descr="ABSTRACT PLASTER SCULPTURES THREE-DIMENSIONAL DESIGN WITH WIRE, STOCKINGS AND PLASTER - Stocking Sculpture Nail Pliers">
            <a:extLst>
              <a:ext uri="{FF2B5EF4-FFF2-40B4-BE49-F238E27FC236}">
                <a16:creationId xmlns:a16="http://schemas.microsoft.com/office/drawing/2014/main" id="{E75709D4-F104-5A82-45F1-B1ED5F009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847" y="1036706"/>
            <a:ext cx="2454125" cy="35058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STRACT PLASTER SCULPTURES THREE-DIMENSIONAL DESIGN WITH WIRE, STOCKINGS AND PLASTER - Working process: Bending wire">
            <a:extLst>
              <a:ext uri="{FF2B5EF4-FFF2-40B4-BE49-F238E27FC236}">
                <a16:creationId xmlns:a16="http://schemas.microsoft.com/office/drawing/2014/main" id="{5F173C5F-2CAB-8B17-16A1-24BF162EE2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91" r="6656" b="20003"/>
          <a:stretch>
            <a:fillRect/>
          </a:stretch>
        </p:blipFill>
        <p:spPr bwMode="auto">
          <a:xfrm>
            <a:off x="3661237" y="1036706"/>
            <a:ext cx="2681373" cy="29343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B09FFA9-9AEE-AA5D-1B48-23822F478FA0}"/>
              </a:ext>
            </a:extLst>
          </p:cNvPr>
          <p:cNvPicPr>
            <a:picLocks noChangeAspect="1"/>
          </p:cNvPicPr>
          <p:nvPr/>
        </p:nvPicPr>
        <p:blipFill>
          <a:blip r:embed="rId4"/>
          <a:stretch>
            <a:fillRect/>
          </a:stretch>
        </p:blipFill>
        <p:spPr>
          <a:xfrm>
            <a:off x="6689875" y="2656936"/>
            <a:ext cx="2116325" cy="1885663"/>
          </a:xfrm>
          <a:prstGeom prst="rect">
            <a:avLst/>
          </a:prstGeom>
        </p:spPr>
      </p:pic>
      <p:sp>
        <p:nvSpPr>
          <p:cNvPr id="6" name="TextBox 5">
            <a:extLst>
              <a:ext uri="{FF2B5EF4-FFF2-40B4-BE49-F238E27FC236}">
                <a16:creationId xmlns:a16="http://schemas.microsoft.com/office/drawing/2014/main" id="{6E0F5A84-E3BF-A25A-AA1E-3FA1B5F20EE2}"/>
              </a:ext>
            </a:extLst>
          </p:cNvPr>
          <p:cNvSpPr txBox="1"/>
          <p:nvPr/>
        </p:nvSpPr>
        <p:spPr>
          <a:xfrm>
            <a:off x="6629400" y="4604540"/>
            <a:ext cx="1905762" cy="338554"/>
          </a:xfrm>
          <a:prstGeom prst="rect">
            <a:avLst/>
          </a:prstGeom>
          <a:noFill/>
        </p:spPr>
        <p:txBody>
          <a:bodyPr wrap="square">
            <a:spAutoFit/>
          </a:bodyPr>
          <a:lstStyle/>
          <a:p>
            <a:r>
              <a:rPr lang="en-AU" sz="800" dirty="0">
                <a:solidFill>
                  <a:schemeClr val="tx1">
                    <a:lumMod val="50000"/>
                    <a:lumOff val="50000"/>
                  </a:schemeClr>
                </a:solidFill>
              </a:rPr>
              <a:t>https://www.wikihow.com/Make-a-Panty-Hose-Sculpture</a:t>
            </a:r>
          </a:p>
        </p:txBody>
      </p:sp>
    </p:spTree>
    <p:extLst>
      <p:ext uri="{BB962C8B-B14F-4D97-AF65-F5344CB8AC3E}">
        <p14:creationId xmlns:p14="http://schemas.microsoft.com/office/powerpoint/2010/main" val="543099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889046-DB22-4F12-B43D-6A8B26F341FA}"/>
              </a:ext>
            </a:extLst>
          </p:cNvPr>
          <p:cNvSpPr txBox="1"/>
          <p:nvPr/>
        </p:nvSpPr>
        <p:spPr>
          <a:xfrm>
            <a:off x="3685358" y="4646490"/>
            <a:ext cx="2071948" cy="338554"/>
          </a:xfrm>
          <a:prstGeom prst="rect">
            <a:avLst/>
          </a:prstGeom>
          <a:noFill/>
        </p:spPr>
        <p:txBody>
          <a:bodyPr wrap="square">
            <a:spAutoFit/>
          </a:bodyPr>
          <a:lstStyle/>
          <a:p>
            <a:r>
              <a:rPr lang="en-AU" sz="800" dirty="0">
                <a:solidFill>
                  <a:schemeClr val="tx1">
                    <a:lumMod val="50000"/>
                    <a:lumOff val="50000"/>
                  </a:schemeClr>
                </a:solidFill>
                <a:latin typeface="Abadi" panose="020B0604020104020204" pitchFamily="34" charset="0"/>
              </a:rPr>
              <a:t>https://kunstunterricht-ideen.de/ideen/abstrakte-gipsplastiken/</a:t>
            </a:r>
          </a:p>
        </p:txBody>
      </p:sp>
      <p:sp>
        <p:nvSpPr>
          <p:cNvPr id="8" name="Title 1">
            <a:extLst>
              <a:ext uri="{FF2B5EF4-FFF2-40B4-BE49-F238E27FC236}">
                <a16:creationId xmlns:a16="http://schemas.microsoft.com/office/drawing/2014/main" id="{8C8F5860-100F-AF85-8A00-AF439CA1B3D8}"/>
              </a:ext>
            </a:extLst>
          </p:cNvPr>
          <p:cNvSpPr>
            <a:spLocks noGrp="1"/>
          </p:cNvSpPr>
          <p:nvPr>
            <p:ph type="title"/>
          </p:nvPr>
        </p:nvSpPr>
        <p:spPr>
          <a:xfrm>
            <a:off x="713250" y="200406"/>
            <a:ext cx="7717500" cy="600900"/>
          </a:xfrm>
        </p:spPr>
        <p:txBody>
          <a:bodyPr/>
          <a:lstStyle/>
          <a:p>
            <a:pPr algn="ctr"/>
            <a:r>
              <a:rPr lang="en-GB" sz="4400" dirty="0"/>
              <a:t>05</a:t>
            </a:r>
            <a:endParaRPr lang="en-AU" sz="4400" dirty="0"/>
          </a:p>
        </p:txBody>
      </p:sp>
      <p:pic>
        <p:nvPicPr>
          <p:cNvPr id="11267" name="Picture 3" descr="ABSTRACT PLASTER SCULPTURES THREE-DIMENSIONAL DESIGN WITH WIRE, STOCKINGS AND PLASTER - Stocking Sculpture">
            <a:extLst>
              <a:ext uri="{FF2B5EF4-FFF2-40B4-BE49-F238E27FC236}">
                <a16:creationId xmlns:a16="http://schemas.microsoft.com/office/drawing/2014/main" id="{EA42FF11-C800-6EB3-0722-1A97B39B4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826" y="1100963"/>
            <a:ext cx="2481869" cy="3545527"/>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a:extLst>
              <a:ext uri="{FF2B5EF4-FFF2-40B4-BE49-F238E27FC236}">
                <a16:creationId xmlns:a16="http://schemas.microsoft.com/office/drawing/2014/main" id="{425B4B0B-3CAB-C4BD-D94B-B666153C0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163" y="661989"/>
            <a:ext cx="2417445" cy="32232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93CAD6C-84E2-0E9D-6F07-ABF119F18895}"/>
              </a:ext>
            </a:extLst>
          </p:cNvPr>
          <p:cNvSpPr txBox="1"/>
          <p:nvPr/>
        </p:nvSpPr>
        <p:spPr>
          <a:xfrm>
            <a:off x="6225695" y="3938661"/>
            <a:ext cx="1796088" cy="338554"/>
          </a:xfrm>
          <a:prstGeom prst="rect">
            <a:avLst/>
          </a:prstGeom>
          <a:noFill/>
        </p:spPr>
        <p:txBody>
          <a:bodyPr wrap="square">
            <a:spAutoFit/>
          </a:bodyPr>
          <a:lstStyle/>
          <a:p>
            <a:r>
              <a:rPr lang="en-AU" sz="800" dirty="0">
                <a:solidFill>
                  <a:schemeClr val="tx1">
                    <a:lumMod val="50000"/>
                    <a:lumOff val="50000"/>
                  </a:schemeClr>
                </a:solidFill>
              </a:rPr>
              <a:t>https://artwarriorstsjh.blogspot.com/2011_10_01_archive.html</a:t>
            </a:r>
          </a:p>
        </p:txBody>
      </p:sp>
      <p:pic>
        <p:nvPicPr>
          <p:cNvPr id="12" name="Picture 11">
            <a:extLst>
              <a:ext uri="{FF2B5EF4-FFF2-40B4-BE49-F238E27FC236}">
                <a16:creationId xmlns:a16="http://schemas.microsoft.com/office/drawing/2014/main" id="{25142436-2C48-EFD5-B627-0094E0C8757B}"/>
              </a:ext>
            </a:extLst>
          </p:cNvPr>
          <p:cNvPicPr>
            <a:picLocks noChangeAspect="1"/>
          </p:cNvPicPr>
          <p:nvPr/>
        </p:nvPicPr>
        <p:blipFill>
          <a:blip r:embed="rId4"/>
          <a:stretch>
            <a:fillRect/>
          </a:stretch>
        </p:blipFill>
        <p:spPr>
          <a:xfrm>
            <a:off x="856008" y="451784"/>
            <a:ext cx="2183459" cy="2006703"/>
          </a:xfrm>
          <a:prstGeom prst="rect">
            <a:avLst/>
          </a:prstGeom>
        </p:spPr>
      </p:pic>
      <p:sp>
        <p:nvSpPr>
          <p:cNvPr id="13" name="TextBox 12">
            <a:extLst>
              <a:ext uri="{FF2B5EF4-FFF2-40B4-BE49-F238E27FC236}">
                <a16:creationId xmlns:a16="http://schemas.microsoft.com/office/drawing/2014/main" id="{45A64FA9-13EC-8EEB-AA45-D97C39D27C0F}"/>
              </a:ext>
            </a:extLst>
          </p:cNvPr>
          <p:cNvSpPr txBox="1"/>
          <p:nvPr/>
        </p:nvSpPr>
        <p:spPr>
          <a:xfrm>
            <a:off x="713250" y="2458487"/>
            <a:ext cx="1905762" cy="338554"/>
          </a:xfrm>
          <a:prstGeom prst="rect">
            <a:avLst/>
          </a:prstGeom>
          <a:noFill/>
        </p:spPr>
        <p:txBody>
          <a:bodyPr wrap="square">
            <a:spAutoFit/>
          </a:bodyPr>
          <a:lstStyle/>
          <a:p>
            <a:r>
              <a:rPr lang="en-AU" sz="800" dirty="0">
                <a:solidFill>
                  <a:schemeClr val="tx1">
                    <a:lumMod val="50000"/>
                    <a:lumOff val="50000"/>
                  </a:schemeClr>
                </a:solidFill>
              </a:rPr>
              <a:t>https://www.wikihow.com/Make-a-Panty-Hose-Sculpture</a:t>
            </a:r>
          </a:p>
        </p:txBody>
      </p:sp>
    </p:spTree>
    <p:extLst>
      <p:ext uri="{BB962C8B-B14F-4D97-AF65-F5344CB8AC3E}">
        <p14:creationId xmlns:p14="http://schemas.microsoft.com/office/powerpoint/2010/main" val="537535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6C77C-24D4-B2AD-4432-41A88C4E582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DD40B74-403A-6EB7-E3AD-A75B0C486B93}"/>
              </a:ext>
            </a:extLst>
          </p:cNvPr>
          <p:cNvSpPr txBox="1"/>
          <p:nvPr/>
        </p:nvSpPr>
        <p:spPr>
          <a:xfrm>
            <a:off x="1028700" y="3680306"/>
            <a:ext cx="2071948" cy="338554"/>
          </a:xfrm>
          <a:prstGeom prst="rect">
            <a:avLst/>
          </a:prstGeom>
          <a:noFill/>
        </p:spPr>
        <p:txBody>
          <a:bodyPr wrap="square">
            <a:spAutoFit/>
          </a:bodyPr>
          <a:lstStyle/>
          <a:p>
            <a:r>
              <a:rPr lang="en-AU" sz="800" dirty="0">
                <a:solidFill>
                  <a:schemeClr val="tx1">
                    <a:lumMod val="50000"/>
                    <a:lumOff val="50000"/>
                  </a:schemeClr>
                </a:solidFill>
                <a:latin typeface="Abadi" panose="020B0604020104020204" pitchFamily="34" charset="0"/>
              </a:rPr>
              <a:t>https://kunstunterricht-ideen.de/ideen/abstrakte-gipsplastiken/</a:t>
            </a:r>
          </a:p>
        </p:txBody>
      </p:sp>
      <p:sp>
        <p:nvSpPr>
          <p:cNvPr id="8" name="Title 1">
            <a:extLst>
              <a:ext uri="{FF2B5EF4-FFF2-40B4-BE49-F238E27FC236}">
                <a16:creationId xmlns:a16="http://schemas.microsoft.com/office/drawing/2014/main" id="{970A0BD4-AAAE-CE29-9E1D-67CB8680BDBD}"/>
              </a:ext>
            </a:extLst>
          </p:cNvPr>
          <p:cNvSpPr>
            <a:spLocks noGrp="1"/>
          </p:cNvSpPr>
          <p:nvPr>
            <p:ph type="title"/>
          </p:nvPr>
        </p:nvSpPr>
        <p:spPr>
          <a:xfrm>
            <a:off x="713250" y="200406"/>
            <a:ext cx="7717500" cy="600900"/>
          </a:xfrm>
        </p:spPr>
        <p:txBody>
          <a:bodyPr/>
          <a:lstStyle/>
          <a:p>
            <a:pPr algn="ctr"/>
            <a:r>
              <a:rPr lang="en-GB" sz="4400" dirty="0"/>
              <a:t>06</a:t>
            </a:r>
            <a:endParaRPr lang="en-AU" sz="4400" dirty="0"/>
          </a:p>
        </p:txBody>
      </p:sp>
      <p:pic>
        <p:nvPicPr>
          <p:cNvPr id="8194" name="Picture 2" descr="ABSTRACT PLASTER SCULPTURES THREE-DIMENSIONAL DESIGN WITH WIRE, STOCKINGS AND PLASTER - Stocking sculpture - Plaster bandage">
            <a:extLst>
              <a:ext uri="{FF2B5EF4-FFF2-40B4-BE49-F238E27FC236}">
                <a16:creationId xmlns:a16="http://schemas.microsoft.com/office/drawing/2014/main" id="{69256517-BEF3-5780-A2BB-1343C913E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2797" y="2391870"/>
            <a:ext cx="3392429" cy="237448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BSTRACT PLASTER SCULPTURES THREE-DIMENSIONAL DESIGN WITH WIRE, STOCKINGS AND PLASTER - Stocking sculpture - Plaster bandage">
            <a:extLst>
              <a:ext uri="{FF2B5EF4-FFF2-40B4-BE49-F238E27FC236}">
                <a16:creationId xmlns:a16="http://schemas.microsoft.com/office/drawing/2014/main" id="{FE47ADCF-B110-F48A-4E19-D3E57017C4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808" r="5778"/>
          <a:stretch>
            <a:fillRect/>
          </a:stretch>
        </p:blipFill>
        <p:spPr bwMode="auto">
          <a:xfrm>
            <a:off x="574357" y="347568"/>
            <a:ext cx="2980633" cy="303650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ABSTRACT PLASTER SCULPTURES THREE-DIMENSIONAL DESIGN WITH WIRE, STOCKINGS AND PLASTER - Stocking Sculpture - Working Process">
            <a:extLst>
              <a:ext uri="{FF2B5EF4-FFF2-40B4-BE49-F238E27FC236}">
                <a16:creationId xmlns:a16="http://schemas.microsoft.com/office/drawing/2014/main" id="{3E361B5E-CC1E-8FCF-085F-E0A5C79F5D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1220" y="377149"/>
            <a:ext cx="2401755" cy="3431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206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4084D-C15D-5C60-74AC-FC98D3AD5B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A7EB87-2C65-2170-462C-DEEFD2C99A63}"/>
              </a:ext>
            </a:extLst>
          </p:cNvPr>
          <p:cNvSpPr>
            <a:spLocks noGrp="1"/>
          </p:cNvSpPr>
          <p:nvPr>
            <p:ph type="title"/>
          </p:nvPr>
        </p:nvSpPr>
        <p:spPr>
          <a:xfrm>
            <a:off x="713250" y="200406"/>
            <a:ext cx="7717500" cy="600900"/>
          </a:xfrm>
        </p:spPr>
        <p:txBody>
          <a:bodyPr/>
          <a:lstStyle/>
          <a:p>
            <a:r>
              <a:rPr lang="en-GB" sz="4400" dirty="0"/>
              <a:t>07</a:t>
            </a:r>
            <a:endParaRPr lang="en-AU" sz="4400" dirty="0"/>
          </a:p>
        </p:txBody>
      </p:sp>
      <p:pic>
        <p:nvPicPr>
          <p:cNvPr id="6146" name="Picture 2" descr="ABSTRACT PLASTER SCULPTURES THREE-DIMENSIONAL DESIGN WITH WIRE, STOCKINGS AND PLASTER - Stocking sculpture - Working process: Sanding">
            <a:extLst>
              <a:ext uri="{FF2B5EF4-FFF2-40B4-BE49-F238E27FC236}">
                <a16:creationId xmlns:a16="http://schemas.microsoft.com/office/drawing/2014/main" id="{69A87750-1500-E060-538A-E88B0F7286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27" t="21657" r="24989"/>
          <a:stretch>
            <a:fillRect/>
          </a:stretch>
        </p:blipFill>
        <p:spPr bwMode="auto">
          <a:xfrm>
            <a:off x="1012508" y="1246909"/>
            <a:ext cx="3632747" cy="34061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BSTRACT PLASTER SCULPTURES THREE-DIMENSIONAL DESIGN WITH WIRE, STOCKINGS AND PLASTER - Stocking sculpture - Sandpaper">
            <a:extLst>
              <a:ext uri="{FF2B5EF4-FFF2-40B4-BE49-F238E27FC236}">
                <a16:creationId xmlns:a16="http://schemas.microsoft.com/office/drawing/2014/main" id="{C37FF798-9232-E2E8-34DC-3681D7752A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513" t="19070" b="13212"/>
          <a:stretch>
            <a:fillRect/>
          </a:stretch>
        </p:blipFill>
        <p:spPr bwMode="auto">
          <a:xfrm>
            <a:off x="4217025" y="980902"/>
            <a:ext cx="4028450" cy="2915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888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5E259-A5C1-CB28-C8AC-92BFF77A1AA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7427B47-7E90-92B8-4FA6-98BAE46660C6}"/>
              </a:ext>
            </a:extLst>
          </p:cNvPr>
          <p:cNvSpPr txBox="1"/>
          <p:nvPr/>
        </p:nvSpPr>
        <p:spPr>
          <a:xfrm>
            <a:off x="221599" y="2945370"/>
            <a:ext cx="1236265" cy="461665"/>
          </a:xfrm>
          <a:prstGeom prst="rect">
            <a:avLst/>
          </a:prstGeom>
          <a:noFill/>
        </p:spPr>
        <p:txBody>
          <a:bodyPr wrap="square">
            <a:spAutoFit/>
          </a:bodyPr>
          <a:lstStyle/>
          <a:p>
            <a:r>
              <a:rPr lang="en-AU" sz="800" dirty="0">
                <a:solidFill>
                  <a:schemeClr val="tx1">
                    <a:lumMod val="50000"/>
                    <a:lumOff val="50000"/>
                  </a:schemeClr>
                </a:solidFill>
                <a:latin typeface="Abadi" panose="020B0604020104020204" pitchFamily="34" charset="0"/>
              </a:rPr>
              <a:t>https://kunstunterricht-ideen.de/ideen/abstrakte-gipsplastiken/</a:t>
            </a:r>
          </a:p>
        </p:txBody>
      </p:sp>
      <p:sp>
        <p:nvSpPr>
          <p:cNvPr id="8" name="Title 1">
            <a:extLst>
              <a:ext uri="{FF2B5EF4-FFF2-40B4-BE49-F238E27FC236}">
                <a16:creationId xmlns:a16="http://schemas.microsoft.com/office/drawing/2014/main" id="{23BFC027-BB17-530E-16B5-411E6BFAFEA2}"/>
              </a:ext>
            </a:extLst>
          </p:cNvPr>
          <p:cNvSpPr>
            <a:spLocks noGrp="1"/>
          </p:cNvSpPr>
          <p:nvPr>
            <p:ph type="title"/>
          </p:nvPr>
        </p:nvSpPr>
        <p:spPr>
          <a:xfrm>
            <a:off x="713250" y="200406"/>
            <a:ext cx="7717500" cy="600900"/>
          </a:xfrm>
        </p:spPr>
        <p:txBody>
          <a:bodyPr/>
          <a:lstStyle/>
          <a:p>
            <a:pPr algn="ctr"/>
            <a:r>
              <a:rPr lang="en-GB" sz="4400" dirty="0"/>
              <a:t>08</a:t>
            </a:r>
            <a:endParaRPr lang="en-AU" sz="4400" dirty="0"/>
          </a:p>
        </p:txBody>
      </p:sp>
      <p:pic>
        <p:nvPicPr>
          <p:cNvPr id="5124" name="Picture 4" descr="ABSTRACT PLASTER SCULPTURES THREE-DIMENSIONAL DESIGN WITH WIRE, STOCKINGS AND PLASTER - Stocking sculpture - Work process Primer white paint Brush">
            <a:extLst>
              <a:ext uri="{FF2B5EF4-FFF2-40B4-BE49-F238E27FC236}">
                <a16:creationId xmlns:a16="http://schemas.microsoft.com/office/drawing/2014/main" id="{634BF4D6-E06B-EFCF-24C4-DFE17F390D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56" r="14839" b="11864"/>
          <a:stretch>
            <a:fillRect/>
          </a:stretch>
        </p:blipFill>
        <p:spPr bwMode="auto">
          <a:xfrm>
            <a:off x="247624" y="735276"/>
            <a:ext cx="2470958" cy="210814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BSTRACT PLASTER SCULPTURES THREE-DIMENSIONAL DESIGN WITH WIRE, STOCKINGS AND PLASTER - Stocking Sculpture Student Work Final Result">
            <a:extLst>
              <a:ext uri="{FF2B5EF4-FFF2-40B4-BE49-F238E27FC236}">
                <a16:creationId xmlns:a16="http://schemas.microsoft.com/office/drawing/2014/main" id="{801FC52E-7C41-056C-254B-32BF501040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909" r="9134"/>
          <a:stretch>
            <a:fillRect/>
          </a:stretch>
        </p:blipFill>
        <p:spPr bwMode="auto">
          <a:xfrm>
            <a:off x="7134152" y="46492"/>
            <a:ext cx="1409088" cy="17964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5B484D-9055-5F70-D0EB-A9326E92CCE9}"/>
              </a:ext>
            </a:extLst>
          </p:cNvPr>
          <p:cNvPicPr>
            <a:picLocks noChangeAspect="1"/>
          </p:cNvPicPr>
          <p:nvPr/>
        </p:nvPicPr>
        <p:blipFill>
          <a:blip r:embed="rId4"/>
          <a:stretch>
            <a:fillRect/>
          </a:stretch>
        </p:blipFill>
        <p:spPr>
          <a:xfrm>
            <a:off x="1766696" y="2629753"/>
            <a:ext cx="2255290" cy="2313341"/>
          </a:xfrm>
          <a:prstGeom prst="rect">
            <a:avLst/>
          </a:prstGeom>
        </p:spPr>
      </p:pic>
      <p:sp>
        <p:nvSpPr>
          <p:cNvPr id="6" name="TextBox 5">
            <a:extLst>
              <a:ext uri="{FF2B5EF4-FFF2-40B4-BE49-F238E27FC236}">
                <a16:creationId xmlns:a16="http://schemas.microsoft.com/office/drawing/2014/main" id="{9ACA53C6-9D70-BD2F-0FD7-24713A6574C0}"/>
              </a:ext>
            </a:extLst>
          </p:cNvPr>
          <p:cNvSpPr txBox="1"/>
          <p:nvPr/>
        </p:nvSpPr>
        <p:spPr>
          <a:xfrm>
            <a:off x="4195608" y="4270154"/>
            <a:ext cx="2360467" cy="338554"/>
          </a:xfrm>
          <a:prstGeom prst="rect">
            <a:avLst/>
          </a:prstGeom>
          <a:noFill/>
        </p:spPr>
        <p:txBody>
          <a:bodyPr wrap="square">
            <a:spAutoFit/>
          </a:bodyPr>
          <a:lstStyle/>
          <a:p>
            <a:r>
              <a:rPr lang="en-AU" sz="800" dirty="0">
                <a:solidFill>
                  <a:schemeClr val="tx1">
                    <a:lumMod val="50000"/>
                    <a:lumOff val="50000"/>
                  </a:schemeClr>
                </a:solidFill>
              </a:rPr>
              <a:t>https://artwarriorstsjh.blogspot.com/2011_10_01_archive.html</a:t>
            </a:r>
          </a:p>
        </p:txBody>
      </p:sp>
      <p:pic>
        <p:nvPicPr>
          <p:cNvPr id="9" name="Picture 8">
            <a:extLst>
              <a:ext uri="{FF2B5EF4-FFF2-40B4-BE49-F238E27FC236}">
                <a16:creationId xmlns:a16="http://schemas.microsoft.com/office/drawing/2014/main" id="{681AA588-6D88-EE79-8216-AC2E9CD61FFB}"/>
              </a:ext>
            </a:extLst>
          </p:cNvPr>
          <p:cNvPicPr>
            <a:picLocks noChangeAspect="1"/>
          </p:cNvPicPr>
          <p:nvPr/>
        </p:nvPicPr>
        <p:blipFill>
          <a:blip r:embed="rId5"/>
          <a:stretch>
            <a:fillRect/>
          </a:stretch>
        </p:blipFill>
        <p:spPr>
          <a:xfrm>
            <a:off x="4134476" y="944710"/>
            <a:ext cx="2581198" cy="3289762"/>
          </a:xfrm>
          <a:prstGeom prst="rect">
            <a:avLst/>
          </a:prstGeom>
        </p:spPr>
      </p:pic>
      <p:pic>
        <p:nvPicPr>
          <p:cNvPr id="5128" name="Picture 8" descr="This may contain: a sculpture is shown with two faces on the top and one in the bottom half">
            <a:extLst>
              <a:ext uri="{FF2B5EF4-FFF2-40B4-BE49-F238E27FC236}">
                <a16:creationId xmlns:a16="http://schemas.microsoft.com/office/drawing/2014/main" id="{D9F82BF5-5800-D1F9-F8BE-FBACB4CE3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7002" y="1962920"/>
            <a:ext cx="1780183" cy="2888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901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2"/>
          <p:cNvSpPr/>
          <p:nvPr/>
        </p:nvSpPr>
        <p:spPr>
          <a:xfrm>
            <a:off x="3498075" y="4298118"/>
            <a:ext cx="1718478" cy="885847"/>
          </a:xfrm>
          <a:custGeom>
            <a:avLst/>
            <a:gdLst/>
            <a:ahLst/>
            <a:cxnLst/>
            <a:rect l="l" t="t" r="r" b="b"/>
            <a:pathLst>
              <a:path w="54829" h="33692" extrusionOk="0">
                <a:moveTo>
                  <a:pt x="29565" y="1"/>
                </a:moveTo>
                <a:cubicBezTo>
                  <a:pt x="28528" y="1"/>
                  <a:pt x="27498" y="199"/>
                  <a:pt x="26540" y="628"/>
                </a:cubicBezTo>
                <a:cubicBezTo>
                  <a:pt x="22944" y="2212"/>
                  <a:pt x="21265" y="6415"/>
                  <a:pt x="20967" y="10308"/>
                </a:cubicBezTo>
                <a:cubicBezTo>
                  <a:pt x="20670" y="14213"/>
                  <a:pt x="21420" y="18142"/>
                  <a:pt x="21063" y="22047"/>
                </a:cubicBezTo>
                <a:cubicBezTo>
                  <a:pt x="20860" y="24155"/>
                  <a:pt x="19896" y="26679"/>
                  <a:pt x="17777" y="26929"/>
                </a:cubicBezTo>
                <a:cubicBezTo>
                  <a:pt x="17673" y="26940"/>
                  <a:pt x="17571" y="26945"/>
                  <a:pt x="17470" y="26945"/>
                </a:cubicBezTo>
                <a:cubicBezTo>
                  <a:pt x="15638" y="26945"/>
                  <a:pt x="14263" y="25166"/>
                  <a:pt x="12728" y="24071"/>
                </a:cubicBezTo>
                <a:cubicBezTo>
                  <a:pt x="11464" y="23160"/>
                  <a:pt x="9984" y="22731"/>
                  <a:pt x="8511" y="22731"/>
                </a:cubicBezTo>
                <a:cubicBezTo>
                  <a:pt x="5751" y="22731"/>
                  <a:pt x="3017" y="24234"/>
                  <a:pt x="1775" y="26881"/>
                </a:cubicBezTo>
                <a:cubicBezTo>
                  <a:pt x="1" y="30656"/>
                  <a:pt x="596" y="33525"/>
                  <a:pt x="596" y="33525"/>
                </a:cubicBezTo>
                <a:cubicBezTo>
                  <a:pt x="596" y="33525"/>
                  <a:pt x="16729" y="33525"/>
                  <a:pt x="22087" y="33585"/>
                </a:cubicBezTo>
                <a:cubicBezTo>
                  <a:pt x="25762" y="33627"/>
                  <a:pt x="29140" y="33639"/>
                  <a:pt x="32361" y="33639"/>
                </a:cubicBezTo>
                <a:cubicBezTo>
                  <a:pt x="36298" y="33639"/>
                  <a:pt x="40001" y="33622"/>
                  <a:pt x="43729" y="33622"/>
                </a:cubicBezTo>
                <a:cubicBezTo>
                  <a:pt x="47118" y="33622"/>
                  <a:pt x="50527" y="33636"/>
                  <a:pt x="54150" y="33692"/>
                </a:cubicBezTo>
                <a:cubicBezTo>
                  <a:pt x="54829" y="30215"/>
                  <a:pt x="54829" y="26596"/>
                  <a:pt x="54126" y="23107"/>
                </a:cubicBezTo>
                <a:cubicBezTo>
                  <a:pt x="53924" y="22095"/>
                  <a:pt x="53614" y="21012"/>
                  <a:pt x="52793" y="20392"/>
                </a:cubicBezTo>
                <a:cubicBezTo>
                  <a:pt x="52340" y="20042"/>
                  <a:pt x="51800" y="19892"/>
                  <a:pt x="51242" y="19892"/>
                </a:cubicBezTo>
                <a:cubicBezTo>
                  <a:pt x="50318" y="19892"/>
                  <a:pt x="49341" y="20303"/>
                  <a:pt x="48614" y="20904"/>
                </a:cubicBezTo>
                <a:cubicBezTo>
                  <a:pt x="47435" y="21857"/>
                  <a:pt x="46625" y="23214"/>
                  <a:pt x="45542" y="24274"/>
                </a:cubicBezTo>
                <a:cubicBezTo>
                  <a:pt x="44712" y="25095"/>
                  <a:pt x="43574" y="25741"/>
                  <a:pt x="42450" y="25741"/>
                </a:cubicBezTo>
                <a:cubicBezTo>
                  <a:pt x="42107" y="25741"/>
                  <a:pt x="41765" y="25681"/>
                  <a:pt x="41434" y="25548"/>
                </a:cubicBezTo>
                <a:cubicBezTo>
                  <a:pt x="40351" y="25119"/>
                  <a:pt x="39672" y="23976"/>
                  <a:pt x="39482" y="22809"/>
                </a:cubicBezTo>
                <a:cubicBezTo>
                  <a:pt x="39291" y="21654"/>
                  <a:pt x="39470" y="20476"/>
                  <a:pt x="39636" y="19321"/>
                </a:cubicBezTo>
                <a:cubicBezTo>
                  <a:pt x="40053" y="16237"/>
                  <a:pt x="40279" y="13082"/>
                  <a:pt x="39708" y="10034"/>
                </a:cubicBezTo>
                <a:cubicBezTo>
                  <a:pt x="39136" y="6974"/>
                  <a:pt x="37708" y="3998"/>
                  <a:pt x="35291" y="2057"/>
                </a:cubicBezTo>
                <a:cubicBezTo>
                  <a:pt x="33680" y="770"/>
                  <a:pt x="31608" y="1"/>
                  <a:pt x="295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2"/>
          <p:cNvSpPr txBox="1">
            <a:spLocks noGrp="1"/>
          </p:cNvSpPr>
          <p:nvPr>
            <p:ph type="title"/>
          </p:nvPr>
        </p:nvSpPr>
        <p:spPr>
          <a:xfrm>
            <a:off x="713225" y="441475"/>
            <a:ext cx="7717500" cy="60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ALIGNMENT TO CURRICULUM</a:t>
            </a:r>
            <a:endParaRPr dirty="0"/>
          </a:p>
        </p:txBody>
      </p:sp>
      <p:sp>
        <p:nvSpPr>
          <p:cNvPr id="313" name="Google Shape;313;p42"/>
          <p:cNvSpPr txBox="1"/>
          <p:nvPr/>
        </p:nvSpPr>
        <p:spPr>
          <a:xfrm>
            <a:off x="719975" y="1122513"/>
            <a:ext cx="7704000" cy="510900"/>
          </a:xfrm>
          <a:prstGeom prst="rect">
            <a:avLst/>
          </a:prstGeom>
          <a:noFill/>
          <a:ln>
            <a:noFill/>
          </a:ln>
        </p:spPr>
        <p:txBody>
          <a:bodyPr spcFirstLastPara="1" wrap="square" lIns="91425" tIns="91425" rIns="0" bIns="91425" anchor="t" anchorCtr="0">
            <a:noAutofit/>
          </a:bodyPr>
          <a:lstStyle/>
          <a:p>
            <a:pPr marL="0" lvl="0" indent="0" algn="ctr" rtl="0">
              <a:spcBef>
                <a:spcPts val="0"/>
              </a:spcBef>
              <a:spcAft>
                <a:spcPts val="0"/>
              </a:spcAft>
              <a:buNone/>
            </a:pPr>
            <a:r>
              <a:rPr lang="en-AU"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Open Sans"/>
              </a:rPr>
              <a:t>Content</a:t>
            </a:r>
            <a:r>
              <a:rPr lang="en"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Open Sans"/>
              </a:rPr>
              <a:t> descriptors taken from V.9 Curriculum (ACARA, 2025)</a:t>
            </a:r>
          </a:p>
          <a:p>
            <a:pPr algn="ctr"/>
            <a:r>
              <a:rPr lang="en-GB"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Visual Arts, Years 9 and 10</a:t>
            </a:r>
          </a:p>
          <a:p>
            <a:pPr marL="0" lvl="0" indent="0" algn="ctr" rtl="0">
              <a:spcBef>
                <a:spcPts val="0"/>
              </a:spcBef>
              <a:spcAft>
                <a:spcPts val="0"/>
              </a:spcAft>
              <a:buNone/>
            </a:pPr>
            <a:endParaRPr sz="1200" b="1" dirty="0">
              <a:solidFill>
                <a:schemeClr val="dk1"/>
              </a:solidFill>
              <a:latin typeface="Open Sans"/>
              <a:ea typeface="Open Sans"/>
              <a:cs typeface="Open Sans"/>
              <a:sym typeface="Open Sans"/>
            </a:endParaRPr>
          </a:p>
        </p:txBody>
      </p:sp>
      <p:sp>
        <p:nvSpPr>
          <p:cNvPr id="316" name="Google Shape;316;p42"/>
          <p:cNvSpPr/>
          <p:nvPr/>
        </p:nvSpPr>
        <p:spPr>
          <a:xfrm>
            <a:off x="5124289" y="4820189"/>
            <a:ext cx="1938549" cy="778001"/>
          </a:xfrm>
          <a:custGeom>
            <a:avLst/>
            <a:gdLst/>
            <a:ahLst/>
            <a:cxnLst/>
            <a:rect l="l" t="t" r="r" b="b"/>
            <a:pathLst>
              <a:path w="66835" h="26823" extrusionOk="0">
                <a:moveTo>
                  <a:pt x="0" y="25060"/>
                </a:moveTo>
                <a:cubicBezTo>
                  <a:pt x="0" y="15934"/>
                  <a:pt x="9200" y="-189"/>
                  <a:pt x="17363" y="3891"/>
                </a:cubicBezTo>
                <a:cubicBezTo>
                  <a:pt x="24712" y="7564"/>
                  <a:pt x="18556" y="28196"/>
                  <a:pt x="26639" y="26725"/>
                </a:cubicBezTo>
                <a:cubicBezTo>
                  <a:pt x="37559" y="24738"/>
                  <a:pt x="35604" y="-1291"/>
                  <a:pt x="46618" y="86"/>
                </a:cubicBezTo>
                <a:cubicBezTo>
                  <a:pt x="55005" y="1135"/>
                  <a:pt x="48016" y="18370"/>
                  <a:pt x="53992" y="24346"/>
                </a:cubicBezTo>
                <a:cubicBezTo>
                  <a:pt x="57793" y="28147"/>
                  <a:pt x="63611" y="18896"/>
                  <a:pt x="66835" y="14595"/>
                </a:cubicBezTo>
              </a:path>
            </a:pathLst>
          </a:custGeom>
          <a:noFill/>
          <a:ln w="114300" cap="flat" cmpd="sng">
            <a:solidFill>
              <a:schemeClr val="dk1"/>
            </a:solidFill>
            <a:prstDash val="solid"/>
            <a:round/>
            <a:headEnd type="none" w="med" len="med"/>
            <a:tailEnd type="none" w="med" len="med"/>
          </a:ln>
        </p:spPr>
        <p:txBody>
          <a:bodyPr/>
          <a:lstStyle/>
          <a:p>
            <a:endParaRPr lang="en-AU"/>
          </a:p>
        </p:txBody>
      </p:sp>
      <p:graphicFrame>
        <p:nvGraphicFramePr>
          <p:cNvPr id="317" name="Google Shape;317;p42"/>
          <p:cNvGraphicFramePr/>
          <p:nvPr>
            <p:extLst>
              <p:ext uri="{D42A27DB-BD31-4B8C-83A1-F6EECF244321}">
                <p14:modId xmlns:p14="http://schemas.microsoft.com/office/powerpoint/2010/main" val="692059621"/>
              </p:ext>
            </p:extLst>
          </p:nvPr>
        </p:nvGraphicFramePr>
        <p:xfrm>
          <a:off x="772788" y="1813450"/>
          <a:ext cx="7598375" cy="2682090"/>
        </p:xfrm>
        <a:graphic>
          <a:graphicData uri="http://schemas.openxmlformats.org/drawingml/2006/table">
            <a:tbl>
              <a:tblPr>
                <a:noFill/>
                <a:tableStyleId>{C533794F-3D6C-4AFE-9B99-8D8C04D9CD76}</a:tableStyleId>
              </a:tblPr>
              <a:tblGrid>
                <a:gridCol w="1471648">
                  <a:extLst>
                    <a:ext uri="{9D8B030D-6E8A-4147-A177-3AD203B41FA5}">
                      <a16:colId xmlns:a16="http://schemas.microsoft.com/office/drawing/2014/main" val="20000"/>
                    </a:ext>
                  </a:extLst>
                </a:gridCol>
                <a:gridCol w="6126727">
                  <a:extLst>
                    <a:ext uri="{9D8B030D-6E8A-4147-A177-3AD203B41FA5}">
                      <a16:colId xmlns:a16="http://schemas.microsoft.com/office/drawing/2014/main" val="20001"/>
                    </a:ext>
                  </a:extLst>
                </a:gridCol>
              </a:tblGrid>
              <a:tr h="350500">
                <a:tc>
                  <a:txBody>
                    <a:bodyPr/>
                    <a:lstStyle/>
                    <a:p>
                      <a:pPr marL="0" lvl="0" indent="0" algn="l" rtl="0">
                        <a:spcBef>
                          <a:spcPts val="0"/>
                        </a:spcBef>
                        <a:spcAft>
                          <a:spcPts val="0"/>
                        </a:spcAft>
                        <a:buNone/>
                      </a:pPr>
                      <a:r>
                        <a:rPr lang="en-GB" sz="1200" b="1" i="0" u="none" strike="noStrike" cap="non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AC9AVA10E01</a:t>
                      </a:r>
                      <a:endParaRPr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1600"/>
                        </a:spcAft>
                        <a:buNone/>
                      </a:pPr>
                      <a:r>
                        <a:rPr lang="en-GB" sz="10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investigate the ways that artists across cultures, times, places and/or other contexts develop personal expression in their visual arts practice to represent, communicate and/or challenge ideas, perspectives and/or meaning.</a:t>
                      </a:r>
                      <a:endParaRPr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50500">
                <a:tc>
                  <a:txBody>
                    <a:bodyPr/>
                    <a:lstStyle/>
                    <a:p>
                      <a:pPr marL="0" lvl="0" indent="0" algn="l" rtl="0">
                        <a:spcBef>
                          <a:spcPts val="0"/>
                        </a:spcBef>
                        <a:spcAft>
                          <a:spcPts val="0"/>
                        </a:spcAft>
                        <a:buNone/>
                      </a:pPr>
                      <a:r>
                        <a:rPr lang="en-GB" sz="1200" b="1" i="0" u="none" strike="noStrike" cap="non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AC9AVA10D01 </a:t>
                      </a:r>
                      <a:endParaRPr sz="12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lnSpc>
                          <a:spcPct val="100000"/>
                        </a:lnSpc>
                        <a:spcBef>
                          <a:spcPts val="0"/>
                        </a:spcBef>
                        <a:spcAft>
                          <a:spcPts val="1600"/>
                        </a:spcAft>
                        <a:buNone/>
                      </a:pPr>
                      <a:r>
                        <a:rPr lang="en-GB" sz="10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experiment with visual conventions, visual arts processes and materials to refine skills and develop personal expression</a:t>
                      </a:r>
                      <a:endParaRPr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50500">
                <a:tc>
                  <a:txBody>
                    <a:bodyPr/>
                    <a:lstStyle/>
                    <a:p>
                      <a:pPr marL="0" lvl="0" indent="0" algn="l" rtl="0">
                        <a:spcBef>
                          <a:spcPts val="0"/>
                        </a:spcBef>
                        <a:spcAft>
                          <a:spcPts val="0"/>
                        </a:spcAft>
                        <a:buNone/>
                      </a:pPr>
                      <a:r>
                        <a:rPr lang="en-GB" sz="1200" b="1" i="0" u="none" strike="noStrike" cap="non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AC9AVA10C02</a:t>
                      </a:r>
                      <a:endParaRPr sz="1200" b="1" u="none"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1600"/>
                        </a:spcAft>
                        <a:buNone/>
                      </a:pPr>
                      <a:r>
                        <a:rPr lang="en-GB" sz="10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select and manipulate visual conventions, visual arts processes and/or materials to create artworks that reflect personal expression, and represent and/or challenge, ideas, perspectives and/or meaning</a:t>
                      </a:r>
                      <a:endParaRPr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50500">
                <a:tc>
                  <a:txBody>
                    <a:bodyPr/>
                    <a:lstStyle/>
                    <a:p>
                      <a:pPr marL="0" lvl="0" indent="0" algn="l" rtl="0">
                        <a:spcBef>
                          <a:spcPts val="0"/>
                        </a:spcBef>
                        <a:spcAft>
                          <a:spcPts val="0"/>
                        </a:spcAft>
                        <a:buNone/>
                      </a:pPr>
                      <a:r>
                        <a:rPr lang="en-GB" sz="1200" b="1" i="0" u="none" strike="noStrike" cap="non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sym typeface="Arial"/>
                        </a:rPr>
                        <a:t>AC9AVA10C01</a:t>
                      </a:r>
                      <a:endParaRPr sz="1200" b="1" u="none"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1600"/>
                        </a:spcAft>
                        <a:buNone/>
                      </a:pPr>
                      <a:r>
                        <a:rPr lang="en-GB" sz="10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evaluate critical feedback when planning, developing and refining their visual arts practice </a:t>
                      </a:r>
                      <a:endParaRPr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505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1200" b="1" i="0" u="none" strike="noStrike" cap="non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sym typeface="Arial"/>
                          <a:hlinkClick r:id="rId3">
                            <a:extLst>
                              <a:ext uri="{A12FA001-AC4F-418D-AE19-62706E023703}">
                                <ahyp:hlinkClr xmlns:ahyp="http://schemas.microsoft.com/office/drawing/2018/hyperlinkcolor" val="tx"/>
                              </a:ext>
                            </a:extLst>
                          </a:hlinkClick>
                        </a:rPr>
                        <a:t>AC9AVA10D02</a:t>
                      </a:r>
                      <a:endParaRPr lang="en-AU" sz="1200" b="1" u="none" dirty="0">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endParaRPr sz="1200" b="1" u="none"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r>
                        <a:rPr lang="en-GB" sz="10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reflect on the way they and other visual artists respond to influences to inspire, develop and resolve choices they make in their own visual arts practice</a:t>
                      </a:r>
                      <a:endParaRPr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6EC2-1493-B450-BE36-591B99F2F2AE}"/>
              </a:ext>
            </a:extLst>
          </p:cNvPr>
          <p:cNvSpPr>
            <a:spLocks noGrp="1"/>
          </p:cNvSpPr>
          <p:nvPr>
            <p:ph type="title"/>
          </p:nvPr>
        </p:nvSpPr>
        <p:spPr>
          <a:xfrm>
            <a:off x="3489676" y="262819"/>
            <a:ext cx="3010800" cy="1150500"/>
          </a:xfrm>
        </p:spPr>
        <p:txBody>
          <a:bodyPr/>
          <a:lstStyle/>
          <a:p>
            <a:r>
              <a:rPr lang="en-GB" sz="4400" dirty="0"/>
              <a:t>09</a:t>
            </a:r>
            <a:endParaRPr lang="en-AU" sz="4400" dirty="0"/>
          </a:p>
        </p:txBody>
      </p:sp>
      <p:pic>
        <p:nvPicPr>
          <p:cNvPr id="15362" name="Picture 2">
            <a:extLst>
              <a:ext uri="{FF2B5EF4-FFF2-40B4-BE49-F238E27FC236}">
                <a16:creationId xmlns:a16="http://schemas.microsoft.com/office/drawing/2014/main" id="{7E44C978-84B2-7CB8-125C-2C87B103C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219" y="1113905"/>
            <a:ext cx="2406194" cy="36042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020CCC-669C-89AD-62BE-F2DFC797BF35}"/>
              </a:ext>
            </a:extLst>
          </p:cNvPr>
          <p:cNvSpPr txBox="1"/>
          <p:nvPr/>
        </p:nvSpPr>
        <p:spPr>
          <a:xfrm>
            <a:off x="307980" y="4772959"/>
            <a:ext cx="6363392" cy="215444"/>
          </a:xfrm>
          <a:prstGeom prst="rect">
            <a:avLst/>
          </a:prstGeom>
          <a:noFill/>
        </p:spPr>
        <p:txBody>
          <a:bodyPr wrap="square">
            <a:spAutoFit/>
          </a:bodyPr>
          <a:lstStyle/>
          <a:p>
            <a:r>
              <a:rPr lang="en-AU" sz="800" dirty="0">
                <a:solidFill>
                  <a:schemeClr val="tx1">
                    <a:lumMod val="50000"/>
                    <a:lumOff val="50000"/>
                  </a:schemeClr>
                </a:solidFill>
              </a:rPr>
              <a:t>https://dalimoustache.blogspot.com/2012/09/wire-and-panty-hose-sculptures.html</a:t>
            </a:r>
          </a:p>
        </p:txBody>
      </p:sp>
      <p:pic>
        <p:nvPicPr>
          <p:cNvPr id="11" name="Picture 10">
            <a:extLst>
              <a:ext uri="{FF2B5EF4-FFF2-40B4-BE49-F238E27FC236}">
                <a16:creationId xmlns:a16="http://schemas.microsoft.com/office/drawing/2014/main" id="{2A2E15DC-F3A4-7AA4-3005-67477250F2A2}"/>
              </a:ext>
            </a:extLst>
          </p:cNvPr>
          <p:cNvPicPr>
            <a:picLocks noChangeAspect="1"/>
          </p:cNvPicPr>
          <p:nvPr/>
        </p:nvPicPr>
        <p:blipFill>
          <a:blip r:embed="rId3"/>
          <a:stretch>
            <a:fillRect/>
          </a:stretch>
        </p:blipFill>
        <p:spPr>
          <a:xfrm>
            <a:off x="6014570" y="262819"/>
            <a:ext cx="2198405" cy="3789825"/>
          </a:xfrm>
          <a:prstGeom prst="rect">
            <a:avLst/>
          </a:prstGeom>
        </p:spPr>
      </p:pic>
      <p:pic>
        <p:nvPicPr>
          <p:cNvPr id="1026" name="Picture 2" descr="This may contain: someone is making a sculpture out of toilet paper on a table with other people around it">
            <a:extLst>
              <a:ext uri="{FF2B5EF4-FFF2-40B4-BE49-F238E27FC236}">
                <a16:creationId xmlns:a16="http://schemas.microsoft.com/office/drawing/2014/main" id="{EFDF71AF-9E37-B100-6002-662B06957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1957" y="1468089"/>
            <a:ext cx="203835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087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9;p45">
            <a:extLst>
              <a:ext uri="{FF2B5EF4-FFF2-40B4-BE49-F238E27FC236}">
                <a16:creationId xmlns:a16="http://schemas.microsoft.com/office/drawing/2014/main" id="{527AD146-23BA-15E8-8B2C-7A33D8CFD34B}"/>
              </a:ext>
            </a:extLst>
          </p:cNvPr>
          <p:cNvSpPr txBox="1">
            <a:spLocks/>
          </p:cNvSpPr>
          <p:nvPr/>
        </p:nvSpPr>
        <p:spPr>
          <a:xfrm>
            <a:off x="643008" y="344964"/>
            <a:ext cx="8110293" cy="594061"/>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2400"/>
              <a:buFont typeface="Bowlby One"/>
              <a:buNone/>
              <a:defRPr sz="3400" b="0" i="0" u="none" strike="noStrike" cap="none">
                <a:solidFill>
                  <a:schemeClr val="lt2"/>
                </a:solidFill>
                <a:latin typeface="Bowlby One"/>
                <a:ea typeface="Bowlby One"/>
                <a:cs typeface="Bowlby One"/>
                <a:sym typeface="Bowlby One"/>
              </a:defRPr>
            </a:lvl1pPr>
            <a:lvl2pPr marR="0" lvl="1" algn="l" rtl="0">
              <a:lnSpc>
                <a:spcPct val="100000"/>
              </a:lnSpc>
              <a:spcBef>
                <a:spcPts val="0"/>
              </a:spcBef>
              <a:spcAft>
                <a:spcPts val="0"/>
              </a:spcAft>
              <a:buClr>
                <a:schemeClr val="lt2"/>
              </a:buClr>
              <a:buSzPts val="2400"/>
              <a:buFont typeface="Bowlby One"/>
              <a:buNone/>
              <a:defRPr sz="2400" b="0" i="0" u="none" strike="noStrike" cap="none">
                <a:solidFill>
                  <a:schemeClr val="lt2"/>
                </a:solidFill>
                <a:latin typeface="Bowlby One"/>
                <a:ea typeface="Bowlby One"/>
                <a:cs typeface="Bowlby One"/>
                <a:sym typeface="Bowlby One"/>
              </a:defRPr>
            </a:lvl2pPr>
            <a:lvl3pPr marR="0" lvl="2" algn="l" rtl="0">
              <a:lnSpc>
                <a:spcPct val="100000"/>
              </a:lnSpc>
              <a:spcBef>
                <a:spcPts val="0"/>
              </a:spcBef>
              <a:spcAft>
                <a:spcPts val="0"/>
              </a:spcAft>
              <a:buClr>
                <a:schemeClr val="lt2"/>
              </a:buClr>
              <a:buSzPts val="2400"/>
              <a:buFont typeface="Bowlby One"/>
              <a:buNone/>
              <a:defRPr sz="2400" b="0" i="0" u="none" strike="noStrike" cap="none">
                <a:solidFill>
                  <a:schemeClr val="lt2"/>
                </a:solidFill>
                <a:latin typeface="Bowlby One"/>
                <a:ea typeface="Bowlby One"/>
                <a:cs typeface="Bowlby One"/>
                <a:sym typeface="Bowlby One"/>
              </a:defRPr>
            </a:lvl3pPr>
            <a:lvl4pPr marR="0" lvl="3" algn="l" rtl="0">
              <a:lnSpc>
                <a:spcPct val="100000"/>
              </a:lnSpc>
              <a:spcBef>
                <a:spcPts val="0"/>
              </a:spcBef>
              <a:spcAft>
                <a:spcPts val="0"/>
              </a:spcAft>
              <a:buClr>
                <a:schemeClr val="lt2"/>
              </a:buClr>
              <a:buSzPts val="2400"/>
              <a:buFont typeface="Bowlby One"/>
              <a:buNone/>
              <a:defRPr sz="2400" b="0" i="0" u="none" strike="noStrike" cap="none">
                <a:solidFill>
                  <a:schemeClr val="lt2"/>
                </a:solidFill>
                <a:latin typeface="Bowlby One"/>
                <a:ea typeface="Bowlby One"/>
                <a:cs typeface="Bowlby One"/>
                <a:sym typeface="Bowlby One"/>
              </a:defRPr>
            </a:lvl4pPr>
            <a:lvl5pPr marR="0" lvl="4" algn="l" rtl="0">
              <a:lnSpc>
                <a:spcPct val="100000"/>
              </a:lnSpc>
              <a:spcBef>
                <a:spcPts val="0"/>
              </a:spcBef>
              <a:spcAft>
                <a:spcPts val="0"/>
              </a:spcAft>
              <a:buClr>
                <a:schemeClr val="lt2"/>
              </a:buClr>
              <a:buSzPts val="2400"/>
              <a:buFont typeface="Bowlby One"/>
              <a:buNone/>
              <a:defRPr sz="2400" b="0" i="0" u="none" strike="noStrike" cap="none">
                <a:solidFill>
                  <a:schemeClr val="lt2"/>
                </a:solidFill>
                <a:latin typeface="Bowlby One"/>
                <a:ea typeface="Bowlby One"/>
                <a:cs typeface="Bowlby One"/>
                <a:sym typeface="Bowlby One"/>
              </a:defRPr>
            </a:lvl5pPr>
            <a:lvl6pPr marR="0" lvl="5" algn="l" rtl="0">
              <a:lnSpc>
                <a:spcPct val="100000"/>
              </a:lnSpc>
              <a:spcBef>
                <a:spcPts val="0"/>
              </a:spcBef>
              <a:spcAft>
                <a:spcPts val="0"/>
              </a:spcAft>
              <a:buClr>
                <a:schemeClr val="lt2"/>
              </a:buClr>
              <a:buSzPts val="2400"/>
              <a:buFont typeface="Bowlby One"/>
              <a:buNone/>
              <a:defRPr sz="2400" b="0" i="0" u="none" strike="noStrike" cap="none">
                <a:solidFill>
                  <a:schemeClr val="lt2"/>
                </a:solidFill>
                <a:latin typeface="Bowlby One"/>
                <a:ea typeface="Bowlby One"/>
                <a:cs typeface="Bowlby One"/>
                <a:sym typeface="Bowlby One"/>
              </a:defRPr>
            </a:lvl6pPr>
            <a:lvl7pPr marR="0" lvl="6" algn="l" rtl="0">
              <a:lnSpc>
                <a:spcPct val="100000"/>
              </a:lnSpc>
              <a:spcBef>
                <a:spcPts val="0"/>
              </a:spcBef>
              <a:spcAft>
                <a:spcPts val="0"/>
              </a:spcAft>
              <a:buClr>
                <a:schemeClr val="lt2"/>
              </a:buClr>
              <a:buSzPts val="2400"/>
              <a:buFont typeface="Bowlby One"/>
              <a:buNone/>
              <a:defRPr sz="2400" b="0" i="0" u="none" strike="noStrike" cap="none">
                <a:solidFill>
                  <a:schemeClr val="lt2"/>
                </a:solidFill>
                <a:latin typeface="Bowlby One"/>
                <a:ea typeface="Bowlby One"/>
                <a:cs typeface="Bowlby One"/>
                <a:sym typeface="Bowlby One"/>
              </a:defRPr>
            </a:lvl7pPr>
            <a:lvl8pPr marR="0" lvl="7" algn="l" rtl="0">
              <a:lnSpc>
                <a:spcPct val="100000"/>
              </a:lnSpc>
              <a:spcBef>
                <a:spcPts val="0"/>
              </a:spcBef>
              <a:spcAft>
                <a:spcPts val="0"/>
              </a:spcAft>
              <a:buClr>
                <a:schemeClr val="lt2"/>
              </a:buClr>
              <a:buSzPts val="2400"/>
              <a:buFont typeface="Bowlby One"/>
              <a:buNone/>
              <a:defRPr sz="2400" b="0" i="0" u="none" strike="noStrike" cap="none">
                <a:solidFill>
                  <a:schemeClr val="lt2"/>
                </a:solidFill>
                <a:latin typeface="Bowlby One"/>
                <a:ea typeface="Bowlby One"/>
                <a:cs typeface="Bowlby One"/>
                <a:sym typeface="Bowlby One"/>
              </a:defRPr>
            </a:lvl8pPr>
            <a:lvl9pPr marR="0" lvl="8" algn="l" rtl="0">
              <a:lnSpc>
                <a:spcPct val="100000"/>
              </a:lnSpc>
              <a:spcBef>
                <a:spcPts val="0"/>
              </a:spcBef>
              <a:spcAft>
                <a:spcPts val="0"/>
              </a:spcAft>
              <a:buClr>
                <a:schemeClr val="lt2"/>
              </a:buClr>
              <a:buSzPts val="2400"/>
              <a:buFont typeface="Bowlby One"/>
              <a:buNone/>
              <a:defRPr sz="2400" b="0" i="0" u="none" strike="noStrike" cap="none">
                <a:solidFill>
                  <a:schemeClr val="lt2"/>
                </a:solidFill>
                <a:latin typeface="Bowlby One"/>
                <a:ea typeface="Bowlby One"/>
                <a:cs typeface="Bowlby One"/>
                <a:sym typeface="Bowlby One"/>
              </a:defRPr>
            </a:lvl9pPr>
          </a:lstStyle>
          <a:p>
            <a:pPr algn="ctr"/>
            <a:r>
              <a:rPr lang="en-GB" sz="2400" dirty="0"/>
              <a:t>EXAMPLES OF STUDENT FINISHED OUTCOMES</a:t>
            </a:r>
          </a:p>
        </p:txBody>
      </p:sp>
      <p:pic>
        <p:nvPicPr>
          <p:cNvPr id="16386" name="Picture 2">
            <a:extLst>
              <a:ext uri="{FF2B5EF4-FFF2-40B4-BE49-F238E27FC236}">
                <a16:creationId xmlns:a16="http://schemas.microsoft.com/office/drawing/2014/main" id="{4FEEE762-7D2D-E61D-23B9-2BD680543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322" y="1085172"/>
            <a:ext cx="2702405" cy="36032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55FE5E2-5263-939E-CA63-0BB09E4C1A79}"/>
              </a:ext>
            </a:extLst>
          </p:cNvPr>
          <p:cNvSpPr txBox="1"/>
          <p:nvPr/>
        </p:nvSpPr>
        <p:spPr>
          <a:xfrm>
            <a:off x="894251" y="4688378"/>
            <a:ext cx="2514476" cy="215444"/>
          </a:xfrm>
          <a:prstGeom prst="rect">
            <a:avLst/>
          </a:prstGeom>
          <a:noFill/>
        </p:spPr>
        <p:txBody>
          <a:bodyPr wrap="square">
            <a:spAutoFit/>
          </a:bodyPr>
          <a:lstStyle/>
          <a:p>
            <a:r>
              <a:rPr lang="en-AU" sz="800" dirty="0">
                <a:solidFill>
                  <a:schemeClr val="tx1">
                    <a:lumMod val="50000"/>
                    <a:lumOff val="50000"/>
                  </a:schemeClr>
                </a:solidFill>
              </a:rPr>
              <a:t>https://au.pinterest.com/pin/6685099439912722/</a:t>
            </a:r>
          </a:p>
        </p:txBody>
      </p:sp>
      <p:sp>
        <p:nvSpPr>
          <p:cNvPr id="8" name="TextBox 7">
            <a:extLst>
              <a:ext uri="{FF2B5EF4-FFF2-40B4-BE49-F238E27FC236}">
                <a16:creationId xmlns:a16="http://schemas.microsoft.com/office/drawing/2014/main" id="{2B3E8935-AB9A-EB21-238B-71047BEE4D2F}"/>
              </a:ext>
            </a:extLst>
          </p:cNvPr>
          <p:cNvSpPr txBox="1"/>
          <p:nvPr/>
        </p:nvSpPr>
        <p:spPr>
          <a:xfrm>
            <a:off x="4272742" y="4688378"/>
            <a:ext cx="4572000" cy="215444"/>
          </a:xfrm>
          <a:prstGeom prst="rect">
            <a:avLst/>
          </a:prstGeom>
          <a:noFill/>
        </p:spPr>
        <p:txBody>
          <a:bodyPr wrap="square">
            <a:spAutoFit/>
          </a:bodyPr>
          <a:lstStyle/>
          <a:p>
            <a:r>
              <a:rPr lang="en-AU" sz="800" b="0" i="0" dirty="0">
                <a:solidFill>
                  <a:srgbClr val="767676"/>
                </a:solidFill>
                <a:effectLst/>
                <a:latin typeface="-apple-system"/>
              </a:rPr>
              <a:t>www.linefroeslev.dk</a:t>
            </a:r>
            <a:endParaRPr lang="en-AU" sz="800" dirty="0"/>
          </a:p>
        </p:txBody>
      </p:sp>
      <p:pic>
        <p:nvPicPr>
          <p:cNvPr id="16388" name="Picture 4" descr="This may contain: a colorful wooden sculpture on a white surface">
            <a:extLst>
              <a:ext uri="{FF2B5EF4-FFF2-40B4-BE49-F238E27FC236}">
                <a16:creationId xmlns:a16="http://schemas.microsoft.com/office/drawing/2014/main" id="{17E7C48B-E224-30BE-313D-C7B38339B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7610" y="1168474"/>
            <a:ext cx="2230928" cy="35411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83FF14-C239-52C2-510A-54B000B118FD}"/>
              </a:ext>
            </a:extLst>
          </p:cNvPr>
          <p:cNvSpPr txBox="1"/>
          <p:nvPr/>
        </p:nvSpPr>
        <p:spPr>
          <a:xfrm>
            <a:off x="6503670" y="4688378"/>
            <a:ext cx="4572000" cy="215444"/>
          </a:xfrm>
          <a:prstGeom prst="rect">
            <a:avLst/>
          </a:prstGeom>
          <a:noFill/>
        </p:spPr>
        <p:txBody>
          <a:bodyPr wrap="square">
            <a:spAutoFit/>
          </a:bodyPr>
          <a:lstStyle/>
          <a:p>
            <a:r>
              <a:rPr lang="en-AU" sz="800" dirty="0">
                <a:solidFill>
                  <a:schemeClr val="tx1">
                    <a:lumMod val="50000"/>
                    <a:lumOff val="50000"/>
                  </a:schemeClr>
                </a:solidFill>
              </a:rPr>
              <a:t>https://www.artedguru.com/3d-projects.html</a:t>
            </a:r>
          </a:p>
        </p:txBody>
      </p:sp>
      <p:pic>
        <p:nvPicPr>
          <p:cNvPr id="12" name="Picture 11">
            <a:extLst>
              <a:ext uri="{FF2B5EF4-FFF2-40B4-BE49-F238E27FC236}">
                <a16:creationId xmlns:a16="http://schemas.microsoft.com/office/drawing/2014/main" id="{B393222E-4357-184F-1609-BE55E36B1B94}"/>
              </a:ext>
            </a:extLst>
          </p:cNvPr>
          <p:cNvPicPr>
            <a:picLocks noChangeAspect="1"/>
          </p:cNvPicPr>
          <p:nvPr/>
        </p:nvPicPr>
        <p:blipFill>
          <a:blip r:embed="rId4"/>
          <a:stretch>
            <a:fillRect/>
          </a:stretch>
        </p:blipFill>
        <p:spPr>
          <a:xfrm>
            <a:off x="6291175" y="1055300"/>
            <a:ext cx="2230929" cy="3633078"/>
          </a:xfrm>
          <a:prstGeom prst="rect">
            <a:avLst/>
          </a:prstGeom>
        </p:spPr>
      </p:pic>
    </p:spTree>
    <p:extLst>
      <p:ext uri="{BB962C8B-B14F-4D97-AF65-F5344CB8AC3E}">
        <p14:creationId xmlns:p14="http://schemas.microsoft.com/office/powerpoint/2010/main" val="2205304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his may contain: a red, white and blue vase sitting on top of a black table next to a wall">
            <a:extLst>
              <a:ext uri="{FF2B5EF4-FFF2-40B4-BE49-F238E27FC236}">
                <a16:creationId xmlns:a16="http://schemas.microsoft.com/office/drawing/2014/main" id="{524F5B97-2305-B7CC-7E8D-B67B5DDFE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564" y="1076581"/>
            <a:ext cx="2553935" cy="3403845"/>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59;p45">
            <a:extLst>
              <a:ext uri="{FF2B5EF4-FFF2-40B4-BE49-F238E27FC236}">
                <a16:creationId xmlns:a16="http://schemas.microsoft.com/office/drawing/2014/main" id="{03F9B0D8-846E-781F-DAB0-E67C38206250}"/>
              </a:ext>
            </a:extLst>
          </p:cNvPr>
          <p:cNvSpPr txBox="1">
            <a:spLocks/>
          </p:cNvSpPr>
          <p:nvPr/>
        </p:nvSpPr>
        <p:spPr>
          <a:xfrm>
            <a:off x="418564" y="311713"/>
            <a:ext cx="8110293" cy="594061"/>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2400"/>
              <a:buFont typeface="Bowlby One"/>
              <a:buNone/>
              <a:defRPr sz="3400" b="0" i="0" u="none" strike="noStrike" cap="none">
                <a:solidFill>
                  <a:schemeClr val="lt2"/>
                </a:solidFill>
                <a:latin typeface="Bowlby One"/>
                <a:ea typeface="Bowlby One"/>
                <a:cs typeface="Bowlby One"/>
                <a:sym typeface="Bowlby One"/>
              </a:defRPr>
            </a:lvl1pPr>
            <a:lvl2pPr marR="0" lvl="1" algn="l" rtl="0">
              <a:lnSpc>
                <a:spcPct val="100000"/>
              </a:lnSpc>
              <a:spcBef>
                <a:spcPts val="0"/>
              </a:spcBef>
              <a:spcAft>
                <a:spcPts val="0"/>
              </a:spcAft>
              <a:buClr>
                <a:schemeClr val="lt2"/>
              </a:buClr>
              <a:buSzPts val="2400"/>
              <a:buFont typeface="Bowlby One"/>
              <a:buNone/>
              <a:defRPr sz="2400" b="0" i="0" u="none" strike="noStrike" cap="none">
                <a:solidFill>
                  <a:schemeClr val="lt2"/>
                </a:solidFill>
                <a:latin typeface="Bowlby One"/>
                <a:ea typeface="Bowlby One"/>
                <a:cs typeface="Bowlby One"/>
                <a:sym typeface="Bowlby One"/>
              </a:defRPr>
            </a:lvl2pPr>
            <a:lvl3pPr marR="0" lvl="2" algn="l" rtl="0">
              <a:lnSpc>
                <a:spcPct val="100000"/>
              </a:lnSpc>
              <a:spcBef>
                <a:spcPts val="0"/>
              </a:spcBef>
              <a:spcAft>
                <a:spcPts val="0"/>
              </a:spcAft>
              <a:buClr>
                <a:schemeClr val="lt2"/>
              </a:buClr>
              <a:buSzPts val="2400"/>
              <a:buFont typeface="Bowlby One"/>
              <a:buNone/>
              <a:defRPr sz="2400" b="0" i="0" u="none" strike="noStrike" cap="none">
                <a:solidFill>
                  <a:schemeClr val="lt2"/>
                </a:solidFill>
                <a:latin typeface="Bowlby One"/>
                <a:ea typeface="Bowlby One"/>
                <a:cs typeface="Bowlby One"/>
                <a:sym typeface="Bowlby One"/>
              </a:defRPr>
            </a:lvl3pPr>
            <a:lvl4pPr marR="0" lvl="3" algn="l" rtl="0">
              <a:lnSpc>
                <a:spcPct val="100000"/>
              </a:lnSpc>
              <a:spcBef>
                <a:spcPts val="0"/>
              </a:spcBef>
              <a:spcAft>
                <a:spcPts val="0"/>
              </a:spcAft>
              <a:buClr>
                <a:schemeClr val="lt2"/>
              </a:buClr>
              <a:buSzPts val="2400"/>
              <a:buFont typeface="Bowlby One"/>
              <a:buNone/>
              <a:defRPr sz="2400" b="0" i="0" u="none" strike="noStrike" cap="none">
                <a:solidFill>
                  <a:schemeClr val="lt2"/>
                </a:solidFill>
                <a:latin typeface="Bowlby One"/>
                <a:ea typeface="Bowlby One"/>
                <a:cs typeface="Bowlby One"/>
                <a:sym typeface="Bowlby One"/>
              </a:defRPr>
            </a:lvl4pPr>
            <a:lvl5pPr marR="0" lvl="4" algn="l" rtl="0">
              <a:lnSpc>
                <a:spcPct val="100000"/>
              </a:lnSpc>
              <a:spcBef>
                <a:spcPts val="0"/>
              </a:spcBef>
              <a:spcAft>
                <a:spcPts val="0"/>
              </a:spcAft>
              <a:buClr>
                <a:schemeClr val="lt2"/>
              </a:buClr>
              <a:buSzPts val="2400"/>
              <a:buFont typeface="Bowlby One"/>
              <a:buNone/>
              <a:defRPr sz="2400" b="0" i="0" u="none" strike="noStrike" cap="none">
                <a:solidFill>
                  <a:schemeClr val="lt2"/>
                </a:solidFill>
                <a:latin typeface="Bowlby One"/>
                <a:ea typeface="Bowlby One"/>
                <a:cs typeface="Bowlby One"/>
                <a:sym typeface="Bowlby One"/>
              </a:defRPr>
            </a:lvl5pPr>
            <a:lvl6pPr marR="0" lvl="5" algn="l" rtl="0">
              <a:lnSpc>
                <a:spcPct val="100000"/>
              </a:lnSpc>
              <a:spcBef>
                <a:spcPts val="0"/>
              </a:spcBef>
              <a:spcAft>
                <a:spcPts val="0"/>
              </a:spcAft>
              <a:buClr>
                <a:schemeClr val="lt2"/>
              </a:buClr>
              <a:buSzPts val="2400"/>
              <a:buFont typeface="Bowlby One"/>
              <a:buNone/>
              <a:defRPr sz="2400" b="0" i="0" u="none" strike="noStrike" cap="none">
                <a:solidFill>
                  <a:schemeClr val="lt2"/>
                </a:solidFill>
                <a:latin typeface="Bowlby One"/>
                <a:ea typeface="Bowlby One"/>
                <a:cs typeface="Bowlby One"/>
                <a:sym typeface="Bowlby One"/>
              </a:defRPr>
            </a:lvl6pPr>
            <a:lvl7pPr marR="0" lvl="6" algn="l" rtl="0">
              <a:lnSpc>
                <a:spcPct val="100000"/>
              </a:lnSpc>
              <a:spcBef>
                <a:spcPts val="0"/>
              </a:spcBef>
              <a:spcAft>
                <a:spcPts val="0"/>
              </a:spcAft>
              <a:buClr>
                <a:schemeClr val="lt2"/>
              </a:buClr>
              <a:buSzPts val="2400"/>
              <a:buFont typeface="Bowlby One"/>
              <a:buNone/>
              <a:defRPr sz="2400" b="0" i="0" u="none" strike="noStrike" cap="none">
                <a:solidFill>
                  <a:schemeClr val="lt2"/>
                </a:solidFill>
                <a:latin typeface="Bowlby One"/>
                <a:ea typeface="Bowlby One"/>
                <a:cs typeface="Bowlby One"/>
                <a:sym typeface="Bowlby One"/>
              </a:defRPr>
            </a:lvl7pPr>
            <a:lvl8pPr marR="0" lvl="7" algn="l" rtl="0">
              <a:lnSpc>
                <a:spcPct val="100000"/>
              </a:lnSpc>
              <a:spcBef>
                <a:spcPts val="0"/>
              </a:spcBef>
              <a:spcAft>
                <a:spcPts val="0"/>
              </a:spcAft>
              <a:buClr>
                <a:schemeClr val="lt2"/>
              </a:buClr>
              <a:buSzPts val="2400"/>
              <a:buFont typeface="Bowlby One"/>
              <a:buNone/>
              <a:defRPr sz="2400" b="0" i="0" u="none" strike="noStrike" cap="none">
                <a:solidFill>
                  <a:schemeClr val="lt2"/>
                </a:solidFill>
                <a:latin typeface="Bowlby One"/>
                <a:ea typeface="Bowlby One"/>
                <a:cs typeface="Bowlby One"/>
                <a:sym typeface="Bowlby One"/>
              </a:defRPr>
            </a:lvl8pPr>
            <a:lvl9pPr marR="0" lvl="8" algn="l" rtl="0">
              <a:lnSpc>
                <a:spcPct val="100000"/>
              </a:lnSpc>
              <a:spcBef>
                <a:spcPts val="0"/>
              </a:spcBef>
              <a:spcAft>
                <a:spcPts val="0"/>
              </a:spcAft>
              <a:buClr>
                <a:schemeClr val="lt2"/>
              </a:buClr>
              <a:buSzPts val="2400"/>
              <a:buFont typeface="Bowlby One"/>
              <a:buNone/>
              <a:defRPr sz="2400" b="0" i="0" u="none" strike="noStrike" cap="none">
                <a:solidFill>
                  <a:schemeClr val="lt2"/>
                </a:solidFill>
                <a:latin typeface="Bowlby One"/>
                <a:ea typeface="Bowlby One"/>
                <a:cs typeface="Bowlby One"/>
                <a:sym typeface="Bowlby One"/>
              </a:defRPr>
            </a:lvl9pPr>
          </a:lstStyle>
          <a:p>
            <a:pPr algn="ctr"/>
            <a:r>
              <a:rPr lang="en-GB" sz="2400" dirty="0"/>
              <a:t>EXAMPLES OF STUDENT FINISHED OUTCOMES</a:t>
            </a:r>
          </a:p>
        </p:txBody>
      </p:sp>
      <p:sp>
        <p:nvSpPr>
          <p:cNvPr id="6" name="TextBox 5">
            <a:extLst>
              <a:ext uri="{FF2B5EF4-FFF2-40B4-BE49-F238E27FC236}">
                <a16:creationId xmlns:a16="http://schemas.microsoft.com/office/drawing/2014/main" id="{DE4FAAA6-2B6C-B217-401C-A84673B36DB3}"/>
              </a:ext>
            </a:extLst>
          </p:cNvPr>
          <p:cNvSpPr txBox="1"/>
          <p:nvPr/>
        </p:nvSpPr>
        <p:spPr>
          <a:xfrm>
            <a:off x="418564" y="4493233"/>
            <a:ext cx="2429395" cy="338554"/>
          </a:xfrm>
          <a:prstGeom prst="rect">
            <a:avLst/>
          </a:prstGeom>
          <a:noFill/>
        </p:spPr>
        <p:txBody>
          <a:bodyPr wrap="square">
            <a:spAutoFit/>
          </a:bodyPr>
          <a:lstStyle/>
          <a:p>
            <a:r>
              <a:rPr lang="en-AU" sz="800" dirty="0">
                <a:solidFill>
                  <a:schemeClr val="tx1">
                    <a:lumMod val="50000"/>
                    <a:lumOff val="50000"/>
                  </a:schemeClr>
                </a:solidFill>
              </a:rPr>
              <a:t>https://au.pinterest.com/pin/41447259074810291/</a:t>
            </a:r>
          </a:p>
        </p:txBody>
      </p:sp>
      <p:pic>
        <p:nvPicPr>
          <p:cNvPr id="14340" name="Picture 4" descr="This may contain: a colorful sculpture is sitting on a black surface">
            <a:extLst>
              <a:ext uri="{FF2B5EF4-FFF2-40B4-BE49-F238E27FC236}">
                <a16:creationId xmlns:a16="http://schemas.microsoft.com/office/drawing/2014/main" id="{60C42935-5A0E-525D-1F80-CA0EACDF7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8459" y="1076581"/>
            <a:ext cx="2553934" cy="34038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F00559-DAA4-EB9F-6B90-C627B2217C76}"/>
              </a:ext>
            </a:extLst>
          </p:cNvPr>
          <p:cNvSpPr txBox="1"/>
          <p:nvPr/>
        </p:nvSpPr>
        <p:spPr>
          <a:xfrm>
            <a:off x="3246970" y="4493233"/>
            <a:ext cx="6363392" cy="215444"/>
          </a:xfrm>
          <a:prstGeom prst="rect">
            <a:avLst/>
          </a:prstGeom>
          <a:noFill/>
        </p:spPr>
        <p:txBody>
          <a:bodyPr wrap="square">
            <a:spAutoFit/>
          </a:bodyPr>
          <a:lstStyle/>
          <a:p>
            <a:r>
              <a:rPr lang="en-AU" sz="800" dirty="0">
                <a:solidFill>
                  <a:schemeClr val="tx1">
                    <a:lumMod val="50000"/>
                    <a:lumOff val="50000"/>
                  </a:schemeClr>
                </a:solidFill>
              </a:rPr>
              <a:t>https://au.pinterest.com/pin/124763852169062380/</a:t>
            </a:r>
          </a:p>
        </p:txBody>
      </p:sp>
      <p:pic>
        <p:nvPicPr>
          <p:cNvPr id="10" name="Picture 9">
            <a:extLst>
              <a:ext uri="{FF2B5EF4-FFF2-40B4-BE49-F238E27FC236}">
                <a16:creationId xmlns:a16="http://schemas.microsoft.com/office/drawing/2014/main" id="{0BCA1A19-5A35-BDDB-4E82-792460859F40}"/>
              </a:ext>
            </a:extLst>
          </p:cNvPr>
          <p:cNvPicPr>
            <a:picLocks noChangeAspect="1"/>
          </p:cNvPicPr>
          <p:nvPr/>
        </p:nvPicPr>
        <p:blipFill>
          <a:blip r:embed="rId4"/>
          <a:stretch>
            <a:fillRect/>
          </a:stretch>
        </p:blipFill>
        <p:spPr>
          <a:xfrm>
            <a:off x="6111404" y="1076582"/>
            <a:ext cx="2182312" cy="3416652"/>
          </a:xfrm>
          <a:prstGeom prst="rect">
            <a:avLst/>
          </a:prstGeom>
        </p:spPr>
      </p:pic>
      <p:sp>
        <p:nvSpPr>
          <p:cNvPr id="12" name="TextBox 11">
            <a:extLst>
              <a:ext uri="{FF2B5EF4-FFF2-40B4-BE49-F238E27FC236}">
                <a16:creationId xmlns:a16="http://schemas.microsoft.com/office/drawing/2014/main" id="{1F7E341F-9DED-7A3E-7364-BC5C7B759AF4}"/>
              </a:ext>
            </a:extLst>
          </p:cNvPr>
          <p:cNvSpPr txBox="1"/>
          <p:nvPr/>
        </p:nvSpPr>
        <p:spPr>
          <a:xfrm>
            <a:off x="5962304" y="4447066"/>
            <a:ext cx="6363392" cy="307777"/>
          </a:xfrm>
          <a:prstGeom prst="rect">
            <a:avLst/>
          </a:prstGeom>
          <a:noFill/>
        </p:spPr>
        <p:txBody>
          <a:bodyPr wrap="square">
            <a:spAutoFit/>
          </a:bodyPr>
          <a:lstStyle/>
          <a:p>
            <a:r>
              <a:rPr lang="en-AU" sz="800" dirty="0">
                <a:solidFill>
                  <a:schemeClr val="tx1">
                    <a:lumMod val="50000"/>
                    <a:lumOff val="50000"/>
                  </a:schemeClr>
                </a:solidFill>
              </a:rPr>
              <a:t>https://au.pinterest.com/pin/211174952392472</a:t>
            </a:r>
            <a:r>
              <a:rPr lang="en-AU" dirty="0"/>
              <a:t>/</a:t>
            </a:r>
          </a:p>
        </p:txBody>
      </p:sp>
    </p:spTree>
    <p:extLst>
      <p:ext uri="{BB962C8B-B14F-4D97-AF65-F5344CB8AC3E}">
        <p14:creationId xmlns:p14="http://schemas.microsoft.com/office/powerpoint/2010/main" val="551506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8" name="Google Shape;998;p77"/>
          <p:cNvSpPr/>
          <p:nvPr/>
        </p:nvSpPr>
        <p:spPr>
          <a:xfrm rot="10800000" flipH="1">
            <a:off x="7306904" y="0"/>
            <a:ext cx="2538703" cy="2290590"/>
          </a:xfrm>
          <a:custGeom>
            <a:avLst/>
            <a:gdLst/>
            <a:ahLst/>
            <a:cxnLst/>
            <a:rect l="l" t="t" r="r" b="b"/>
            <a:pathLst>
              <a:path w="112706" h="101691" extrusionOk="0">
                <a:moveTo>
                  <a:pt x="104395" y="0"/>
                </a:moveTo>
                <a:cubicBezTo>
                  <a:pt x="98253" y="0"/>
                  <a:pt x="89806" y="4612"/>
                  <a:pt x="86749" y="7280"/>
                </a:cubicBezTo>
                <a:cubicBezTo>
                  <a:pt x="80284" y="12935"/>
                  <a:pt x="76153" y="20769"/>
                  <a:pt x="72307" y="28461"/>
                </a:cubicBezTo>
                <a:cubicBezTo>
                  <a:pt x="71221" y="30592"/>
                  <a:pt x="69349" y="33068"/>
                  <a:pt x="67220" y="33068"/>
                </a:cubicBezTo>
                <a:cubicBezTo>
                  <a:pt x="66851" y="33068"/>
                  <a:pt x="66474" y="32994"/>
                  <a:pt x="66092" y="32830"/>
                </a:cubicBezTo>
                <a:cubicBezTo>
                  <a:pt x="64080" y="31973"/>
                  <a:pt x="63806" y="29306"/>
                  <a:pt x="63544" y="27127"/>
                </a:cubicBezTo>
                <a:cubicBezTo>
                  <a:pt x="63127" y="23674"/>
                  <a:pt x="61806" y="20103"/>
                  <a:pt x="58984" y="18067"/>
                </a:cubicBezTo>
                <a:cubicBezTo>
                  <a:pt x="57407" y="16926"/>
                  <a:pt x="55526" y="16416"/>
                  <a:pt x="53601" y="16416"/>
                </a:cubicBezTo>
                <a:cubicBezTo>
                  <a:pt x="50805" y="16416"/>
                  <a:pt x="47914" y="17492"/>
                  <a:pt x="45721" y="19269"/>
                </a:cubicBezTo>
                <a:cubicBezTo>
                  <a:pt x="42018" y="22281"/>
                  <a:pt x="39910" y="26818"/>
                  <a:pt x="38410" y="31354"/>
                </a:cubicBezTo>
                <a:cubicBezTo>
                  <a:pt x="36910" y="35902"/>
                  <a:pt x="35850" y="40605"/>
                  <a:pt x="33624" y="44832"/>
                </a:cubicBezTo>
                <a:cubicBezTo>
                  <a:pt x="30790" y="50190"/>
                  <a:pt x="26254" y="54428"/>
                  <a:pt x="21563" y="58250"/>
                </a:cubicBezTo>
                <a:cubicBezTo>
                  <a:pt x="16860" y="62072"/>
                  <a:pt x="11907" y="65632"/>
                  <a:pt x="7811" y="70097"/>
                </a:cubicBezTo>
                <a:cubicBezTo>
                  <a:pt x="3739" y="74574"/>
                  <a:pt x="536" y="80169"/>
                  <a:pt x="262" y="86230"/>
                </a:cubicBezTo>
                <a:cubicBezTo>
                  <a:pt x="1" y="92290"/>
                  <a:pt x="3263" y="98707"/>
                  <a:pt x="8918" y="100886"/>
                </a:cubicBezTo>
                <a:cubicBezTo>
                  <a:pt x="10350" y="101438"/>
                  <a:pt x="11841" y="101690"/>
                  <a:pt x="13340" y="101690"/>
                </a:cubicBezTo>
                <a:cubicBezTo>
                  <a:pt x="17826" y="101690"/>
                  <a:pt x="22383" y="99432"/>
                  <a:pt x="25623" y="96183"/>
                </a:cubicBezTo>
                <a:cubicBezTo>
                  <a:pt x="29957" y="91861"/>
                  <a:pt x="32445" y="86063"/>
                  <a:pt x="34838" y="80443"/>
                </a:cubicBezTo>
                <a:lnTo>
                  <a:pt x="41577" y="64548"/>
                </a:lnTo>
                <a:cubicBezTo>
                  <a:pt x="42446" y="62524"/>
                  <a:pt x="43351" y="60405"/>
                  <a:pt x="45006" y="58953"/>
                </a:cubicBezTo>
                <a:cubicBezTo>
                  <a:pt x="46032" y="58045"/>
                  <a:pt x="47432" y="57467"/>
                  <a:pt x="48773" y="57467"/>
                </a:cubicBezTo>
                <a:cubicBezTo>
                  <a:pt x="49597" y="57467"/>
                  <a:pt x="50399" y="57685"/>
                  <a:pt x="51078" y="58179"/>
                </a:cubicBezTo>
                <a:cubicBezTo>
                  <a:pt x="52948" y="59512"/>
                  <a:pt x="53162" y="62191"/>
                  <a:pt x="53233" y="64501"/>
                </a:cubicBezTo>
                <a:cubicBezTo>
                  <a:pt x="53352" y="68132"/>
                  <a:pt x="53626" y="71883"/>
                  <a:pt x="55305" y="75097"/>
                </a:cubicBezTo>
                <a:cubicBezTo>
                  <a:pt x="56844" y="78045"/>
                  <a:pt x="59885" y="80432"/>
                  <a:pt x="63161" y="80432"/>
                </a:cubicBezTo>
                <a:cubicBezTo>
                  <a:pt x="63458" y="80432"/>
                  <a:pt x="63756" y="80412"/>
                  <a:pt x="64056" y="80372"/>
                </a:cubicBezTo>
                <a:cubicBezTo>
                  <a:pt x="66699" y="80015"/>
                  <a:pt x="68938" y="78086"/>
                  <a:pt x="70355" y="75812"/>
                </a:cubicBezTo>
                <a:cubicBezTo>
                  <a:pt x="71760" y="73550"/>
                  <a:pt x="72510" y="70930"/>
                  <a:pt x="73295" y="68382"/>
                </a:cubicBezTo>
                <a:cubicBezTo>
                  <a:pt x="76105" y="59334"/>
                  <a:pt x="79737" y="50547"/>
                  <a:pt x="84166" y="42165"/>
                </a:cubicBezTo>
                <a:cubicBezTo>
                  <a:pt x="85630" y="39367"/>
                  <a:pt x="87261" y="36533"/>
                  <a:pt x="89714" y="34545"/>
                </a:cubicBezTo>
                <a:cubicBezTo>
                  <a:pt x="91408" y="33163"/>
                  <a:pt x="93608" y="32264"/>
                  <a:pt x="95760" y="32264"/>
                </a:cubicBezTo>
                <a:cubicBezTo>
                  <a:pt x="96724" y="32264"/>
                  <a:pt x="97678" y="32445"/>
                  <a:pt x="98572" y="32842"/>
                </a:cubicBezTo>
                <a:cubicBezTo>
                  <a:pt x="100811" y="33842"/>
                  <a:pt x="102299" y="35985"/>
                  <a:pt x="104073" y="37700"/>
                </a:cubicBezTo>
                <a:cubicBezTo>
                  <a:pt x="105435" y="39016"/>
                  <a:pt x="107288" y="40143"/>
                  <a:pt x="109088" y="40143"/>
                </a:cubicBezTo>
                <a:cubicBezTo>
                  <a:pt x="109633" y="40143"/>
                  <a:pt x="110173" y="40040"/>
                  <a:pt x="110693" y="39807"/>
                </a:cubicBezTo>
                <a:cubicBezTo>
                  <a:pt x="112419" y="39057"/>
                  <a:pt x="111824" y="24246"/>
                  <a:pt x="111848" y="22115"/>
                </a:cubicBezTo>
                <a:cubicBezTo>
                  <a:pt x="111860" y="16828"/>
                  <a:pt x="112705" y="8673"/>
                  <a:pt x="110717" y="3708"/>
                </a:cubicBezTo>
                <a:cubicBezTo>
                  <a:pt x="109642" y="1011"/>
                  <a:pt x="107271" y="0"/>
                  <a:pt x="1043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77"/>
          <p:cNvSpPr txBox="1">
            <a:spLocks noGrp="1"/>
          </p:cNvSpPr>
          <p:nvPr>
            <p:ph type="title"/>
          </p:nvPr>
        </p:nvSpPr>
        <p:spPr>
          <a:xfrm>
            <a:off x="114708" y="1309970"/>
            <a:ext cx="3301822" cy="60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RESOURCES</a:t>
            </a:r>
            <a:br>
              <a:rPr lang="en" dirty="0"/>
            </a:br>
            <a:endParaRPr sz="1600" dirty="0"/>
          </a:p>
        </p:txBody>
      </p:sp>
      <p:pic>
        <p:nvPicPr>
          <p:cNvPr id="1001" name="Google Shape;1001;p77"/>
          <p:cNvPicPr preferRelativeResize="0"/>
          <p:nvPr/>
        </p:nvPicPr>
        <p:blipFill rotWithShape="1">
          <a:blip r:embed="rId3">
            <a:alphaModFix/>
          </a:blip>
          <a:srcRect l="10641" t="10307" r="13185" b="15271"/>
          <a:stretch/>
        </p:blipFill>
        <p:spPr>
          <a:xfrm rot="9521816" flipH="1">
            <a:off x="-1495594" y="-236215"/>
            <a:ext cx="3060259" cy="1681831"/>
          </a:xfrm>
          <a:prstGeom prst="rect">
            <a:avLst/>
          </a:prstGeom>
          <a:noFill/>
          <a:ln>
            <a:noFill/>
          </a:ln>
        </p:spPr>
      </p:pic>
      <p:sp>
        <p:nvSpPr>
          <p:cNvPr id="1003" name="Google Shape;1003;p77"/>
          <p:cNvSpPr/>
          <p:nvPr/>
        </p:nvSpPr>
        <p:spPr>
          <a:xfrm>
            <a:off x="1194448" y="90125"/>
            <a:ext cx="918475" cy="863542"/>
          </a:xfrm>
          <a:custGeom>
            <a:avLst/>
            <a:gdLst/>
            <a:ahLst/>
            <a:cxnLst/>
            <a:rect l="l" t="t" r="r" b="b"/>
            <a:pathLst>
              <a:path w="45340" h="42623" extrusionOk="0">
                <a:moveTo>
                  <a:pt x="25235" y="1"/>
                </a:moveTo>
                <a:cubicBezTo>
                  <a:pt x="25011" y="1"/>
                  <a:pt x="24787" y="4"/>
                  <a:pt x="24563" y="10"/>
                </a:cubicBezTo>
                <a:cubicBezTo>
                  <a:pt x="20313" y="129"/>
                  <a:pt x="18324" y="463"/>
                  <a:pt x="14407" y="2082"/>
                </a:cubicBezTo>
                <a:cubicBezTo>
                  <a:pt x="7335" y="5797"/>
                  <a:pt x="2132" y="12869"/>
                  <a:pt x="667" y="20727"/>
                </a:cubicBezTo>
                <a:cubicBezTo>
                  <a:pt x="1" y="24311"/>
                  <a:pt x="72" y="28073"/>
                  <a:pt x="1239" y="31538"/>
                </a:cubicBezTo>
                <a:cubicBezTo>
                  <a:pt x="2394" y="35003"/>
                  <a:pt x="4680" y="38122"/>
                  <a:pt x="7787" y="40015"/>
                </a:cubicBezTo>
                <a:cubicBezTo>
                  <a:pt x="11002" y="41968"/>
                  <a:pt x="14884" y="42515"/>
                  <a:pt x="18646" y="42611"/>
                </a:cubicBezTo>
                <a:cubicBezTo>
                  <a:pt x="18987" y="42619"/>
                  <a:pt x="19329" y="42623"/>
                  <a:pt x="19672" y="42623"/>
                </a:cubicBezTo>
                <a:cubicBezTo>
                  <a:pt x="26895" y="42623"/>
                  <a:pt x="34465" y="40790"/>
                  <a:pt x="39387" y="35550"/>
                </a:cubicBezTo>
                <a:cubicBezTo>
                  <a:pt x="43709" y="30943"/>
                  <a:pt x="45340" y="24192"/>
                  <a:pt x="44590" y="17905"/>
                </a:cubicBezTo>
                <a:cubicBezTo>
                  <a:pt x="43923" y="12250"/>
                  <a:pt x="41268" y="6618"/>
                  <a:pt x="36612" y="3332"/>
                </a:cubicBezTo>
                <a:cubicBezTo>
                  <a:pt x="33331" y="1020"/>
                  <a:pt x="29258" y="1"/>
                  <a:pt x="25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99;p77">
            <a:extLst>
              <a:ext uri="{FF2B5EF4-FFF2-40B4-BE49-F238E27FC236}">
                <a16:creationId xmlns:a16="http://schemas.microsoft.com/office/drawing/2014/main" id="{9C78EFA2-6C6B-72F7-D4B4-C5A9FCFA2C9D}"/>
              </a:ext>
            </a:extLst>
          </p:cNvPr>
          <p:cNvSpPr txBox="1">
            <a:spLocks noGrp="1"/>
          </p:cNvSpPr>
          <p:nvPr>
            <p:ph type="body" idx="1"/>
          </p:nvPr>
        </p:nvSpPr>
        <p:spPr>
          <a:xfrm>
            <a:off x="3487852" y="737703"/>
            <a:ext cx="4414099" cy="3883709"/>
          </a:xfrm>
          <a:prstGeom prst="rect">
            <a:avLst/>
          </a:prstGeom>
          <a:solidFill>
            <a:schemeClr val="bg1"/>
          </a:solidFill>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Bowlby One"/>
                <a:ea typeface="Bowlby One"/>
                <a:cs typeface="Bowlby One"/>
                <a:sym typeface="Bowlby One"/>
              </a:rPr>
              <a:t>EXPLORING &amp; RESPONDING:</a:t>
            </a:r>
          </a:p>
          <a:p>
            <a:pPr marL="0" lvl="0" indent="0">
              <a:spcBef>
                <a:spcPts val="1000"/>
              </a:spcBef>
              <a:buSzPts val="1100"/>
              <a:buNone/>
            </a:pPr>
            <a:r>
              <a:rPr lang="en-AU"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Bowlby One"/>
                <a:hlinkClick r:id="rId4">
                  <a:extLst>
                    <a:ext uri="{A12FA001-AC4F-418D-AE19-62706E023703}">
                      <ahyp:hlinkClr xmlns:ahyp="http://schemas.microsoft.com/office/drawing/2018/hyperlinkcolor" val="tx"/>
                    </a:ext>
                  </a:extLst>
                </a:hlinkClick>
              </a:rPr>
              <a:t>Brief history of abstract sculpture</a:t>
            </a:r>
            <a:endParaRPr lang="en-AU"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Bowlby One"/>
            </a:endParaRPr>
          </a:p>
          <a:p>
            <a:pPr marL="0" indent="0">
              <a:spcBef>
                <a:spcPts val="1000"/>
              </a:spcBef>
              <a:buSzPts val="1100"/>
              <a:buNone/>
            </a:pPr>
            <a:r>
              <a:rPr lang="en-AU" sz="1200" b="1" dirty="0">
                <a:solidFill>
                  <a:schemeClr val="tx2"/>
                </a:solidFill>
                <a:hlinkClick r:id="rId5">
                  <a:extLst>
                    <a:ext uri="{A12FA001-AC4F-418D-AE19-62706E023703}">
                      <ahyp:hlinkClr xmlns:ahyp="http://schemas.microsoft.com/office/drawing/2018/hyperlinkcolor" val="tx"/>
                    </a:ext>
                  </a:extLst>
                </a:hlinkClick>
              </a:rPr>
              <a:t>PZ's Thinking Routines Toolbox</a:t>
            </a:r>
            <a:endParaRPr lang="en-AU" sz="1200" b="1" dirty="0">
              <a:solidFill>
                <a:schemeClr val="tx2"/>
              </a:solidFill>
            </a:endParaRPr>
          </a:p>
          <a:p>
            <a:pPr marL="0" lvl="0" indent="0">
              <a:spcBef>
                <a:spcPts val="1000"/>
              </a:spcBef>
              <a:buSzPts val="1100"/>
              <a:buNone/>
            </a:pPr>
            <a:endParaRPr lang="en" dirty="0">
              <a:latin typeface="Bowlby One"/>
              <a:ea typeface="Bowlby One"/>
              <a:cs typeface="Bowlby One"/>
              <a:sym typeface="Bowlby One"/>
            </a:endParaRPr>
          </a:p>
          <a:p>
            <a:pPr marL="0" lvl="0" indent="0" algn="l" rtl="0">
              <a:spcBef>
                <a:spcPts val="1000"/>
              </a:spcBef>
              <a:spcAft>
                <a:spcPts val="0"/>
              </a:spcAft>
              <a:buClr>
                <a:schemeClr val="dk1"/>
              </a:buClr>
              <a:buSzPts val="1100"/>
              <a:buFont typeface="Arial"/>
              <a:buNone/>
            </a:pPr>
            <a:r>
              <a:rPr lang="en" dirty="0">
                <a:latin typeface="Bowlby One"/>
                <a:ea typeface="Bowlby One"/>
                <a:cs typeface="Bowlby One"/>
                <a:sym typeface="Bowlby One"/>
              </a:rPr>
              <a:t>DEVELOPING PRACTICES &amp; SKILLS:</a:t>
            </a:r>
          </a:p>
          <a:p>
            <a:pPr marL="0" indent="0">
              <a:spcBef>
                <a:spcPts val="1000"/>
              </a:spcBef>
              <a:buSzPts val="1100"/>
              <a:buNone/>
            </a:pPr>
            <a:r>
              <a:rPr lang="en-AU"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Bowlby One"/>
                <a:hlinkClick r:id="rId6">
                  <a:extLst>
                    <a:ext uri="{A12FA001-AC4F-418D-AE19-62706E023703}">
                      <ahyp:hlinkClr xmlns:ahyp="http://schemas.microsoft.com/office/drawing/2018/hyperlinkcolor" val="tx"/>
                    </a:ext>
                  </a:extLst>
                </a:hlinkClick>
              </a:rPr>
              <a:t>Studio Habits of Mind examples</a:t>
            </a:r>
            <a:endParaRPr lang="en-AU"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Bowlby One"/>
              <a:hlinkClick r:id="rId7">
                <a:extLst>
                  <a:ext uri="{A12FA001-AC4F-418D-AE19-62706E023703}">
                    <ahyp:hlinkClr xmlns:ahyp="http://schemas.microsoft.com/office/drawing/2018/hyperlinkcolor" val="tx"/>
                  </a:ext>
                </a:extLst>
              </a:hlinkClick>
            </a:endParaRPr>
          </a:p>
          <a:p>
            <a:pPr marL="0" indent="0">
              <a:spcBef>
                <a:spcPts val="1000"/>
              </a:spcBef>
              <a:buSzPts val="1100"/>
              <a:buNone/>
            </a:pPr>
            <a:r>
              <a:rPr lang="en-AU"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Bowlby One"/>
                <a:hlinkClick r:id="rId7">
                  <a:extLst>
                    <a:ext uri="{A12FA001-AC4F-418D-AE19-62706E023703}">
                      <ahyp:hlinkClr xmlns:ahyp="http://schemas.microsoft.com/office/drawing/2018/hyperlinkcolor" val="tx"/>
                    </a:ext>
                  </a:extLst>
                </a:hlinkClick>
              </a:rPr>
              <a:t>What is creative collaboration?</a:t>
            </a:r>
            <a:endParaRPr lang="en-AU"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Bowlby One"/>
            </a:endParaRPr>
          </a:p>
          <a:p>
            <a:pPr marL="0" indent="0">
              <a:spcBef>
                <a:spcPts val="1000"/>
              </a:spcBef>
              <a:buSzPts val="1100"/>
              <a:buNone/>
            </a:pPr>
            <a:endParaRPr lang="en" sz="1200" b="1" dirty="0">
              <a:solidFill>
                <a:schemeClr val="tx2"/>
              </a:solidFill>
              <a:latin typeface="Bowlby One"/>
              <a:ea typeface="Bowlby One"/>
              <a:cs typeface="Bowlby One"/>
              <a:sym typeface="Bowlby One"/>
            </a:endParaRPr>
          </a:p>
          <a:p>
            <a:pPr marL="0" lvl="0" indent="0" algn="l" rtl="0">
              <a:spcBef>
                <a:spcPts val="1000"/>
              </a:spcBef>
              <a:spcAft>
                <a:spcPts val="0"/>
              </a:spcAft>
              <a:buClr>
                <a:schemeClr val="dk1"/>
              </a:buClr>
              <a:buSzPts val="1100"/>
              <a:buFont typeface="Arial"/>
              <a:buNone/>
            </a:pPr>
            <a:r>
              <a:rPr lang="en-AU" dirty="0">
                <a:latin typeface="Bowlby One"/>
                <a:ea typeface="Bowlby One"/>
                <a:cs typeface="Bowlby One"/>
                <a:sym typeface="Bowlby One"/>
              </a:rPr>
              <a:t>CREATING &amp; MAKING :</a:t>
            </a:r>
          </a:p>
          <a:p>
            <a:pPr marL="0" lvl="0" indent="0" algn="l" rtl="0">
              <a:spcBef>
                <a:spcPts val="1000"/>
              </a:spcBef>
              <a:spcAft>
                <a:spcPts val="0"/>
              </a:spcAft>
              <a:buClr>
                <a:schemeClr val="dk1"/>
              </a:buClr>
              <a:buSzPts val="1100"/>
              <a:buFont typeface="Arial"/>
              <a:buNone/>
            </a:pPr>
            <a:r>
              <a:rPr lang="en-AU"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Bowlby One"/>
                <a:hlinkClick r:id="rId8">
                  <a:extLst>
                    <a:ext uri="{A12FA001-AC4F-418D-AE19-62706E023703}">
                      <ahyp:hlinkClr xmlns:ahyp="http://schemas.microsoft.com/office/drawing/2018/hyperlinkcolor" val="tx"/>
                    </a:ext>
                  </a:extLst>
                </a:hlinkClick>
              </a:rPr>
              <a:t>How to make a pantyhose sculpture</a:t>
            </a:r>
            <a:endParaRPr lang="en-AU"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Bowlby One"/>
              <a:hlinkClick r:id="rId9">
                <a:extLst>
                  <a:ext uri="{A12FA001-AC4F-418D-AE19-62706E023703}">
                    <ahyp:hlinkClr xmlns:ahyp="http://schemas.microsoft.com/office/drawing/2018/hyperlinkcolor" val="tx"/>
                  </a:ext>
                </a:extLst>
              </a:hlinkClick>
            </a:endParaRPr>
          </a:p>
          <a:p>
            <a:pPr marL="0" lvl="0" indent="0" algn="l" rtl="0">
              <a:spcBef>
                <a:spcPts val="1000"/>
              </a:spcBef>
              <a:spcAft>
                <a:spcPts val="0"/>
              </a:spcAft>
              <a:buClr>
                <a:schemeClr val="dk1"/>
              </a:buClr>
              <a:buSzPts val="1100"/>
              <a:buFont typeface="Arial"/>
              <a:buNone/>
            </a:pPr>
            <a:r>
              <a:rPr lang="en-AU"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Bowlby One"/>
                <a:hlinkClick r:id="rId9">
                  <a:extLst>
                    <a:ext uri="{A12FA001-AC4F-418D-AE19-62706E023703}">
                      <ahyp:hlinkClr xmlns:ahyp="http://schemas.microsoft.com/office/drawing/2018/hyperlinkcolor" val="tx"/>
                    </a:ext>
                  </a:extLst>
                </a:hlinkClick>
              </a:rPr>
              <a:t>How to use plaster cloth</a:t>
            </a:r>
            <a:endParaRPr lang="en-AU" sz="12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Bowlby One"/>
            </a:endParaRPr>
          </a:p>
          <a:p>
            <a:pPr marL="133350" lvl="0" indent="0" algn="l" rtl="0">
              <a:spcBef>
                <a:spcPts val="0"/>
              </a:spcBef>
              <a:spcAft>
                <a:spcPts val="0"/>
              </a:spcAft>
              <a:buSzPts val="1500"/>
              <a:buNone/>
            </a:pPr>
            <a:endParaRPr dirty="0"/>
          </a:p>
        </p:txBody>
      </p:sp>
      <p:pic>
        <p:nvPicPr>
          <p:cNvPr id="5" name="Google Shape;997;p77">
            <a:extLst>
              <a:ext uri="{FF2B5EF4-FFF2-40B4-BE49-F238E27FC236}">
                <a16:creationId xmlns:a16="http://schemas.microsoft.com/office/drawing/2014/main" id="{454B16A5-EDF8-D502-3B58-A3E99650291E}"/>
              </a:ext>
            </a:extLst>
          </p:cNvPr>
          <p:cNvPicPr preferRelativeResize="0"/>
          <p:nvPr/>
        </p:nvPicPr>
        <p:blipFill rotWithShape="1">
          <a:blip r:embed="rId10">
            <a:alphaModFix/>
          </a:blip>
          <a:srcRect l="20789" t="5759" r="11358" b="5225"/>
          <a:stretch/>
        </p:blipFill>
        <p:spPr>
          <a:xfrm rot="5578164">
            <a:off x="806674" y="1869183"/>
            <a:ext cx="2106326" cy="2930391"/>
          </a:xfrm>
          <a:prstGeom prst="rect">
            <a:avLst/>
          </a:prstGeom>
          <a:noFill/>
          <a:ln>
            <a:noFill/>
          </a:ln>
        </p:spPr>
      </p:pic>
      <p:sp>
        <p:nvSpPr>
          <p:cNvPr id="6" name="TextBox 5">
            <a:extLst>
              <a:ext uri="{FF2B5EF4-FFF2-40B4-BE49-F238E27FC236}">
                <a16:creationId xmlns:a16="http://schemas.microsoft.com/office/drawing/2014/main" id="{696068A5-4451-CB1C-29E7-558205E8315B}"/>
              </a:ext>
            </a:extLst>
          </p:cNvPr>
          <p:cNvSpPr txBox="1"/>
          <p:nvPr/>
        </p:nvSpPr>
        <p:spPr>
          <a:xfrm rot="20931319">
            <a:off x="756073" y="2655496"/>
            <a:ext cx="2372307" cy="995144"/>
          </a:xfrm>
          <a:prstGeom prst="rect">
            <a:avLst/>
          </a:prstGeom>
          <a:noFill/>
        </p:spPr>
        <p:txBody>
          <a:bodyPr wrap="square">
            <a:spAutoFit/>
          </a:bodyPr>
          <a:lstStyle/>
          <a:p>
            <a:pPr marL="0" lvl="0" indent="0" algn="l" rtl="0">
              <a:spcBef>
                <a:spcPts val="1000"/>
              </a:spcBef>
              <a:spcAft>
                <a:spcPts val="0"/>
              </a:spcAft>
              <a:buClr>
                <a:schemeClr val="dk1"/>
              </a:buClr>
              <a:buSzPts val="1100"/>
              <a:buFont typeface="Arial"/>
              <a:buNone/>
            </a:pPr>
            <a:r>
              <a:rPr lang="en" dirty="0">
                <a:latin typeface="Bowlby One"/>
                <a:ea typeface="Bowlby One"/>
                <a:cs typeface="Bowlby One"/>
                <a:sym typeface="Bowlby One"/>
              </a:rPr>
              <a:t>LOG ONTO THE</a:t>
            </a:r>
          </a:p>
          <a:p>
            <a:pPr marL="0" lvl="0" indent="0" algn="l" rtl="0">
              <a:spcBef>
                <a:spcPts val="1000"/>
              </a:spcBef>
              <a:spcAft>
                <a:spcPts val="0"/>
              </a:spcAft>
              <a:buClr>
                <a:schemeClr val="dk1"/>
              </a:buClr>
              <a:buSzPts val="1100"/>
              <a:buFont typeface="Arial"/>
              <a:buNone/>
            </a:pPr>
            <a:r>
              <a:rPr lang="en" dirty="0">
                <a:latin typeface="Bowlby One"/>
                <a:ea typeface="Bowlby One"/>
                <a:cs typeface="Bowlby One"/>
                <a:sym typeface="Bowlby One"/>
              </a:rPr>
              <a:t>TEACHER LEARNING</a:t>
            </a:r>
          </a:p>
          <a:p>
            <a:pPr marL="0" lvl="0" indent="0" algn="l" rtl="0">
              <a:spcBef>
                <a:spcPts val="1000"/>
              </a:spcBef>
              <a:spcAft>
                <a:spcPts val="0"/>
              </a:spcAft>
              <a:buClr>
                <a:schemeClr val="dk1"/>
              </a:buClr>
              <a:buSzPts val="1100"/>
              <a:buFont typeface="Arial"/>
              <a:buNone/>
            </a:pPr>
            <a:r>
              <a:rPr lang="en" dirty="0">
                <a:latin typeface="Bowlby One"/>
                <a:ea typeface="Bowlby One"/>
                <a:cs typeface="Bowlby One"/>
                <a:sym typeface="Bowlby One"/>
              </a:rPr>
              <a:t>HUB FOR MORE!</a:t>
            </a:r>
          </a:p>
        </p:txBody>
      </p:sp>
      <p:sp>
        <p:nvSpPr>
          <p:cNvPr id="1002" name="Google Shape;1002;p77"/>
          <p:cNvSpPr/>
          <p:nvPr/>
        </p:nvSpPr>
        <p:spPr>
          <a:xfrm rot="20222276">
            <a:off x="6850455" y="3488882"/>
            <a:ext cx="2647437" cy="1185160"/>
          </a:xfrm>
          <a:custGeom>
            <a:avLst/>
            <a:gdLst/>
            <a:ahLst/>
            <a:cxnLst/>
            <a:rect l="l" t="t" r="r" b="b"/>
            <a:pathLst>
              <a:path w="66835" h="26823" extrusionOk="0">
                <a:moveTo>
                  <a:pt x="0" y="25060"/>
                </a:moveTo>
                <a:cubicBezTo>
                  <a:pt x="0" y="15934"/>
                  <a:pt x="9200" y="-189"/>
                  <a:pt x="17363" y="3891"/>
                </a:cubicBezTo>
                <a:cubicBezTo>
                  <a:pt x="24712" y="7564"/>
                  <a:pt x="18556" y="28196"/>
                  <a:pt x="26639" y="26725"/>
                </a:cubicBezTo>
                <a:cubicBezTo>
                  <a:pt x="37559" y="24738"/>
                  <a:pt x="35604" y="-1291"/>
                  <a:pt x="46618" y="86"/>
                </a:cubicBezTo>
                <a:cubicBezTo>
                  <a:pt x="55005" y="1135"/>
                  <a:pt x="48016" y="18370"/>
                  <a:pt x="53992" y="24346"/>
                </a:cubicBezTo>
                <a:cubicBezTo>
                  <a:pt x="57793" y="28147"/>
                  <a:pt x="63611" y="18896"/>
                  <a:pt x="66835" y="14595"/>
                </a:cubicBezTo>
              </a:path>
            </a:pathLst>
          </a:custGeom>
          <a:noFill/>
          <a:ln w="114300" cap="flat" cmpd="sng">
            <a:solidFill>
              <a:schemeClr val="dk1"/>
            </a:solidFill>
            <a:prstDash val="solid"/>
            <a:round/>
            <a:headEnd type="none" w="med" len="med"/>
            <a:tailEnd type="none" w="med" len="med"/>
          </a:ln>
        </p:spPr>
        <p:txBody>
          <a:bodyPr/>
          <a:lstStyle/>
          <a:p>
            <a:endParaRPr lang="en-AU"/>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2"/>
          <p:cNvSpPr txBox="1">
            <a:spLocks noGrp="1"/>
          </p:cNvSpPr>
          <p:nvPr>
            <p:ph type="title"/>
          </p:nvPr>
        </p:nvSpPr>
        <p:spPr>
          <a:xfrm>
            <a:off x="1388100" y="1328025"/>
            <a:ext cx="6367800" cy="240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HAPPY TEACHING !</a:t>
            </a:r>
            <a:endParaRPr dirty="0"/>
          </a:p>
        </p:txBody>
      </p:sp>
      <p:grpSp>
        <p:nvGrpSpPr>
          <p:cNvPr id="464" name="Google Shape;464;p52"/>
          <p:cNvGrpSpPr/>
          <p:nvPr/>
        </p:nvGrpSpPr>
        <p:grpSpPr>
          <a:xfrm>
            <a:off x="-1501573" y="1328025"/>
            <a:ext cx="5925824" cy="5153149"/>
            <a:chOff x="-1501573" y="1328025"/>
            <a:chExt cx="5925824" cy="5153149"/>
          </a:xfrm>
        </p:grpSpPr>
        <p:sp>
          <p:nvSpPr>
            <p:cNvPr id="465" name="Google Shape;465;p52"/>
            <p:cNvSpPr/>
            <p:nvPr/>
          </p:nvSpPr>
          <p:spPr>
            <a:xfrm rot="-2268859" flipH="1">
              <a:off x="1003887" y="3350301"/>
              <a:ext cx="2167000" cy="2755946"/>
            </a:xfrm>
            <a:custGeom>
              <a:avLst/>
              <a:gdLst/>
              <a:ahLst/>
              <a:cxnLst/>
              <a:rect l="l" t="t" r="r" b="b"/>
              <a:pathLst>
                <a:path w="58794" h="74773" extrusionOk="0">
                  <a:moveTo>
                    <a:pt x="45101" y="0"/>
                  </a:moveTo>
                  <a:cubicBezTo>
                    <a:pt x="44760" y="0"/>
                    <a:pt x="44421" y="276"/>
                    <a:pt x="44161" y="537"/>
                  </a:cubicBezTo>
                  <a:cubicBezTo>
                    <a:pt x="39220" y="5478"/>
                    <a:pt x="36529" y="10515"/>
                    <a:pt x="31588" y="15456"/>
                  </a:cubicBezTo>
                  <a:cubicBezTo>
                    <a:pt x="27111" y="13503"/>
                    <a:pt x="20408" y="11443"/>
                    <a:pt x="15931" y="9479"/>
                  </a:cubicBezTo>
                  <a:cubicBezTo>
                    <a:pt x="15529" y="9308"/>
                    <a:pt x="15068" y="9137"/>
                    <a:pt x="14641" y="9137"/>
                  </a:cubicBezTo>
                  <a:cubicBezTo>
                    <a:pt x="14385" y="9137"/>
                    <a:pt x="14141" y="9199"/>
                    <a:pt x="13931" y="9360"/>
                  </a:cubicBezTo>
                  <a:cubicBezTo>
                    <a:pt x="13240" y="9895"/>
                    <a:pt x="13514" y="10991"/>
                    <a:pt x="13859" y="11789"/>
                  </a:cubicBezTo>
                  <a:cubicBezTo>
                    <a:pt x="16693" y="18373"/>
                    <a:pt x="19920" y="23861"/>
                    <a:pt x="22741" y="30434"/>
                  </a:cubicBezTo>
                  <a:cubicBezTo>
                    <a:pt x="15990" y="32958"/>
                    <a:pt x="8835" y="36542"/>
                    <a:pt x="2072" y="39054"/>
                  </a:cubicBezTo>
                  <a:cubicBezTo>
                    <a:pt x="1370" y="39316"/>
                    <a:pt x="572" y="39661"/>
                    <a:pt x="358" y="40399"/>
                  </a:cubicBezTo>
                  <a:cubicBezTo>
                    <a:pt x="0" y="41649"/>
                    <a:pt x="1596" y="42483"/>
                    <a:pt x="2858" y="42792"/>
                  </a:cubicBezTo>
                  <a:lnTo>
                    <a:pt x="18669" y="46626"/>
                  </a:lnTo>
                  <a:cubicBezTo>
                    <a:pt x="16348" y="54044"/>
                    <a:pt x="14681" y="61664"/>
                    <a:pt x="13716" y="69367"/>
                  </a:cubicBezTo>
                  <a:cubicBezTo>
                    <a:pt x="13609" y="70248"/>
                    <a:pt x="13609" y="71332"/>
                    <a:pt x="14383" y="71772"/>
                  </a:cubicBezTo>
                  <a:cubicBezTo>
                    <a:pt x="14531" y="71853"/>
                    <a:pt x="14675" y="71888"/>
                    <a:pt x="14816" y="71888"/>
                  </a:cubicBezTo>
                  <a:cubicBezTo>
                    <a:pt x="15550" y="71888"/>
                    <a:pt x="16212" y="70941"/>
                    <a:pt x="16991" y="70522"/>
                  </a:cubicBezTo>
                  <a:cubicBezTo>
                    <a:pt x="22241" y="67724"/>
                    <a:pt x="24503" y="65378"/>
                    <a:pt x="28135" y="62723"/>
                  </a:cubicBezTo>
                  <a:cubicBezTo>
                    <a:pt x="28956" y="62128"/>
                    <a:pt x="31338" y="59902"/>
                    <a:pt x="31338" y="59902"/>
                  </a:cubicBezTo>
                  <a:lnTo>
                    <a:pt x="39017" y="69129"/>
                  </a:lnTo>
                  <a:cubicBezTo>
                    <a:pt x="40160" y="70677"/>
                    <a:pt x="40398" y="71034"/>
                    <a:pt x="42446" y="72570"/>
                  </a:cubicBezTo>
                  <a:cubicBezTo>
                    <a:pt x="43982" y="73713"/>
                    <a:pt x="46828" y="74772"/>
                    <a:pt x="46828" y="74772"/>
                  </a:cubicBezTo>
                  <a:cubicBezTo>
                    <a:pt x="46828" y="74772"/>
                    <a:pt x="48304" y="67962"/>
                    <a:pt x="48364" y="66962"/>
                  </a:cubicBezTo>
                  <a:cubicBezTo>
                    <a:pt x="48756" y="61092"/>
                    <a:pt x="48316" y="57068"/>
                    <a:pt x="48745" y="51198"/>
                  </a:cubicBezTo>
                  <a:lnTo>
                    <a:pt x="48745" y="51198"/>
                  </a:lnTo>
                  <a:cubicBezTo>
                    <a:pt x="51316" y="52520"/>
                    <a:pt x="55400" y="54425"/>
                    <a:pt x="58281" y="54532"/>
                  </a:cubicBezTo>
                  <a:cubicBezTo>
                    <a:pt x="58401" y="43876"/>
                    <a:pt x="58627" y="22576"/>
                    <a:pt x="58627" y="22576"/>
                  </a:cubicBezTo>
                  <a:lnTo>
                    <a:pt x="58793" y="17754"/>
                  </a:lnTo>
                  <a:cubicBezTo>
                    <a:pt x="58793" y="17754"/>
                    <a:pt x="57021" y="17681"/>
                    <a:pt x="55307" y="17681"/>
                  </a:cubicBezTo>
                  <a:cubicBezTo>
                    <a:pt x="54515" y="17681"/>
                    <a:pt x="53736" y="17696"/>
                    <a:pt x="53150" y="17742"/>
                  </a:cubicBezTo>
                  <a:cubicBezTo>
                    <a:pt x="52864" y="17766"/>
                    <a:pt x="52453" y="17776"/>
                    <a:pt x="51989" y="17776"/>
                  </a:cubicBezTo>
                  <a:cubicBezTo>
                    <a:pt x="50444" y="17776"/>
                    <a:pt x="48316" y="17670"/>
                    <a:pt x="48316" y="17670"/>
                  </a:cubicBezTo>
                  <a:cubicBezTo>
                    <a:pt x="48316" y="17670"/>
                    <a:pt x="47590" y="14086"/>
                    <a:pt x="47423" y="12908"/>
                  </a:cubicBezTo>
                  <a:cubicBezTo>
                    <a:pt x="46887" y="8943"/>
                    <a:pt x="46363" y="5002"/>
                    <a:pt x="45851" y="1049"/>
                  </a:cubicBezTo>
                  <a:cubicBezTo>
                    <a:pt x="45804" y="656"/>
                    <a:pt x="45697" y="192"/>
                    <a:pt x="45339" y="49"/>
                  </a:cubicBezTo>
                  <a:cubicBezTo>
                    <a:pt x="45261" y="15"/>
                    <a:pt x="45181" y="0"/>
                    <a:pt x="45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6" name="Google Shape;466;p52"/>
            <p:cNvPicPr preferRelativeResize="0"/>
            <p:nvPr/>
          </p:nvPicPr>
          <p:blipFill rotWithShape="1">
            <a:blip r:embed="rId3">
              <a:alphaModFix/>
            </a:blip>
            <a:srcRect l="32475" r="18763" b="3006"/>
            <a:stretch/>
          </p:blipFill>
          <p:spPr>
            <a:xfrm>
              <a:off x="-1501573" y="2476221"/>
              <a:ext cx="2914848" cy="3261354"/>
            </a:xfrm>
            <a:prstGeom prst="rect">
              <a:avLst/>
            </a:prstGeom>
            <a:noFill/>
            <a:ln>
              <a:noFill/>
            </a:ln>
          </p:spPr>
        </p:pic>
        <p:sp>
          <p:nvSpPr>
            <p:cNvPr id="467" name="Google Shape;467;p52"/>
            <p:cNvSpPr/>
            <p:nvPr/>
          </p:nvSpPr>
          <p:spPr>
            <a:xfrm>
              <a:off x="2485701" y="4339264"/>
              <a:ext cx="1938549" cy="778001"/>
            </a:xfrm>
            <a:custGeom>
              <a:avLst/>
              <a:gdLst/>
              <a:ahLst/>
              <a:cxnLst/>
              <a:rect l="l" t="t" r="r" b="b"/>
              <a:pathLst>
                <a:path w="66835" h="26823" extrusionOk="0">
                  <a:moveTo>
                    <a:pt x="0" y="25060"/>
                  </a:moveTo>
                  <a:cubicBezTo>
                    <a:pt x="0" y="15934"/>
                    <a:pt x="9200" y="-189"/>
                    <a:pt x="17363" y="3891"/>
                  </a:cubicBezTo>
                  <a:cubicBezTo>
                    <a:pt x="24712" y="7564"/>
                    <a:pt x="18556" y="28196"/>
                    <a:pt x="26639" y="26725"/>
                  </a:cubicBezTo>
                  <a:cubicBezTo>
                    <a:pt x="37559" y="24738"/>
                    <a:pt x="35604" y="-1291"/>
                    <a:pt x="46618" y="86"/>
                  </a:cubicBezTo>
                  <a:cubicBezTo>
                    <a:pt x="55005" y="1135"/>
                    <a:pt x="48016" y="18370"/>
                    <a:pt x="53992" y="24346"/>
                  </a:cubicBezTo>
                  <a:cubicBezTo>
                    <a:pt x="57793" y="28147"/>
                    <a:pt x="63611" y="18896"/>
                    <a:pt x="66835" y="14595"/>
                  </a:cubicBezTo>
                </a:path>
              </a:pathLst>
            </a:custGeom>
            <a:noFill/>
            <a:ln w="114300" cap="flat" cmpd="sng">
              <a:solidFill>
                <a:schemeClr val="dk1"/>
              </a:solidFill>
              <a:prstDash val="solid"/>
              <a:round/>
              <a:headEnd type="none" w="med" len="med"/>
              <a:tailEnd type="none" w="med" len="med"/>
            </a:ln>
          </p:spPr>
          <p:txBody>
            <a:bodyPr/>
            <a:lstStyle/>
            <a:p>
              <a:endParaRPr lang="en-AU"/>
            </a:p>
          </p:txBody>
        </p:sp>
        <p:sp>
          <p:nvSpPr>
            <p:cNvPr id="468" name="Google Shape;468;p52"/>
            <p:cNvSpPr/>
            <p:nvPr/>
          </p:nvSpPr>
          <p:spPr>
            <a:xfrm>
              <a:off x="132188" y="1328025"/>
              <a:ext cx="1162075" cy="1875175"/>
            </a:xfrm>
            <a:custGeom>
              <a:avLst/>
              <a:gdLst/>
              <a:ahLst/>
              <a:cxnLst/>
              <a:rect l="l" t="t" r="r" b="b"/>
              <a:pathLst>
                <a:path w="46483" h="75007" extrusionOk="0">
                  <a:moveTo>
                    <a:pt x="19974" y="1"/>
                  </a:moveTo>
                  <a:cubicBezTo>
                    <a:pt x="19675" y="1"/>
                    <a:pt x="19375" y="7"/>
                    <a:pt x="19074" y="22"/>
                  </a:cubicBezTo>
                  <a:cubicBezTo>
                    <a:pt x="18324" y="57"/>
                    <a:pt x="17574" y="117"/>
                    <a:pt x="16812" y="236"/>
                  </a:cubicBezTo>
                  <a:cubicBezTo>
                    <a:pt x="16074" y="343"/>
                    <a:pt x="15312" y="510"/>
                    <a:pt x="14585" y="712"/>
                  </a:cubicBezTo>
                  <a:cubicBezTo>
                    <a:pt x="13859" y="926"/>
                    <a:pt x="13121" y="1165"/>
                    <a:pt x="12430" y="1474"/>
                  </a:cubicBezTo>
                  <a:cubicBezTo>
                    <a:pt x="11728" y="1772"/>
                    <a:pt x="11037" y="2129"/>
                    <a:pt x="10382" y="2534"/>
                  </a:cubicBezTo>
                  <a:cubicBezTo>
                    <a:pt x="9728" y="2950"/>
                    <a:pt x="9109" y="3391"/>
                    <a:pt x="8513" y="3891"/>
                  </a:cubicBezTo>
                  <a:lnTo>
                    <a:pt x="8085" y="4260"/>
                  </a:lnTo>
                  <a:lnTo>
                    <a:pt x="7668" y="4665"/>
                  </a:lnTo>
                  <a:cubicBezTo>
                    <a:pt x="7394" y="4927"/>
                    <a:pt x="7144" y="5213"/>
                    <a:pt x="6870" y="5475"/>
                  </a:cubicBezTo>
                  <a:cubicBezTo>
                    <a:pt x="6620" y="5760"/>
                    <a:pt x="6370" y="6058"/>
                    <a:pt x="6132" y="6344"/>
                  </a:cubicBezTo>
                  <a:lnTo>
                    <a:pt x="5775" y="6784"/>
                  </a:lnTo>
                  <a:cubicBezTo>
                    <a:pt x="5656" y="6939"/>
                    <a:pt x="5537" y="7082"/>
                    <a:pt x="5429" y="7237"/>
                  </a:cubicBezTo>
                  <a:cubicBezTo>
                    <a:pt x="4525" y="8439"/>
                    <a:pt x="3751" y="9749"/>
                    <a:pt x="3108" y="11118"/>
                  </a:cubicBezTo>
                  <a:cubicBezTo>
                    <a:pt x="2465" y="12487"/>
                    <a:pt x="1965" y="13904"/>
                    <a:pt x="1548" y="15345"/>
                  </a:cubicBezTo>
                  <a:cubicBezTo>
                    <a:pt x="1143" y="16786"/>
                    <a:pt x="834" y="18250"/>
                    <a:pt x="607" y="19726"/>
                  </a:cubicBezTo>
                  <a:cubicBezTo>
                    <a:pt x="381" y="21191"/>
                    <a:pt x="250" y="22679"/>
                    <a:pt x="167" y="24155"/>
                  </a:cubicBezTo>
                  <a:cubicBezTo>
                    <a:pt x="0" y="27108"/>
                    <a:pt x="48" y="30061"/>
                    <a:pt x="203" y="33002"/>
                  </a:cubicBezTo>
                  <a:cubicBezTo>
                    <a:pt x="369" y="35931"/>
                    <a:pt x="584" y="38848"/>
                    <a:pt x="857" y="41777"/>
                  </a:cubicBezTo>
                  <a:cubicBezTo>
                    <a:pt x="1155" y="44694"/>
                    <a:pt x="1548" y="47611"/>
                    <a:pt x="2072" y="50516"/>
                  </a:cubicBezTo>
                  <a:cubicBezTo>
                    <a:pt x="2131" y="50873"/>
                    <a:pt x="2191" y="51242"/>
                    <a:pt x="2262" y="51599"/>
                  </a:cubicBezTo>
                  <a:lnTo>
                    <a:pt x="2489" y="52683"/>
                  </a:lnTo>
                  <a:cubicBezTo>
                    <a:pt x="2632" y="53421"/>
                    <a:pt x="2810" y="54135"/>
                    <a:pt x="2977" y="54850"/>
                  </a:cubicBezTo>
                  <a:cubicBezTo>
                    <a:pt x="3048" y="55207"/>
                    <a:pt x="3155" y="55564"/>
                    <a:pt x="3239" y="55921"/>
                  </a:cubicBezTo>
                  <a:lnTo>
                    <a:pt x="3524" y="56993"/>
                  </a:lnTo>
                  <a:cubicBezTo>
                    <a:pt x="3739" y="57707"/>
                    <a:pt x="3941" y="58422"/>
                    <a:pt x="4167" y="59112"/>
                  </a:cubicBezTo>
                  <a:cubicBezTo>
                    <a:pt x="4632" y="60529"/>
                    <a:pt x="5120" y="61934"/>
                    <a:pt x="5715" y="63279"/>
                  </a:cubicBezTo>
                  <a:cubicBezTo>
                    <a:pt x="5846" y="63625"/>
                    <a:pt x="6001" y="63970"/>
                    <a:pt x="6144" y="64315"/>
                  </a:cubicBezTo>
                  <a:cubicBezTo>
                    <a:pt x="6311" y="64649"/>
                    <a:pt x="6453" y="64994"/>
                    <a:pt x="6632" y="65327"/>
                  </a:cubicBezTo>
                  <a:cubicBezTo>
                    <a:pt x="6977" y="65982"/>
                    <a:pt x="7334" y="66649"/>
                    <a:pt x="7751" y="67268"/>
                  </a:cubicBezTo>
                  <a:cubicBezTo>
                    <a:pt x="8561" y="68542"/>
                    <a:pt x="9490" y="69732"/>
                    <a:pt x="10597" y="70768"/>
                  </a:cubicBezTo>
                  <a:cubicBezTo>
                    <a:pt x="10740" y="70899"/>
                    <a:pt x="10883" y="71018"/>
                    <a:pt x="11014" y="71161"/>
                  </a:cubicBezTo>
                  <a:lnTo>
                    <a:pt x="11442" y="71530"/>
                  </a:lnTo>
                  <a:lnTo>
                    <a:pt x="11668" y="71709"/>
                  </a:lnTo>
                  <a:lnTo>
                    <a:pt x="11895" y="71888"/>
                  </a:lnTo>
                  <a:cubicBezTo>
                    <a:pt x="12037" y="72007"/>
                    <a:pt x="12192" y="72114"/>
                    <a:pt x="12335" y="72233"/>
                  </a:cubicBezTo>
                  <a:cubicBezTo>
                    <a:pt x="12645" y="72435"/>
                    <a:pt x="12966" y="72661"/>
                    <a:pt x="13288" y="72852"/>
                  </a:cubicBezTo>
                  <a:cubicBezTo>
                    <a:pt x="13454" y="72959"/>
                    <a:pt x="13621" y="73066"/>
                    <a:pt x="13776" y="73150"/>
                  </a:cubicBezTo>
                  <a:lnTo>
                    <a:pt x="14288" y="73423"/>
                  </a:lnTo>
                  <a:cubicBezTo>
                    <a:pt x="14954" y="73757"/>
                    <a:pt x="15657" y="74078"/>
                    <a:pt x="16383" y="74293"/>
                  </a:cubicBezTo>
                  <a:cubicBezTo>
                    <a:pt x="16740" y="74424"/>
                    <a:pt x="17110" y="74507"/>
                    <a:pt x="17491" y="74614"/>
                  </a:cubicBezTo>
                  <a:lnTo>
                    <a:pt x="18038" y="74733"/>
                  </a:lnTo>
                  <a:lnTo>
                    <a:pt x="18324" y="74793"/>
                  </a:lnTo>
                  <a:lnTo>
                    <a:pt x="18598" y="74828"/>
                  </a:lnTo>
                  <a:cubicBezTo>
                    <a:pt x="19348" y="74947"/>
                    <a:pt x="20110" y="74995"/>
                    <a:pt x="20860" y="75007"/>
                  </a:cubicBezTo>
                  <a:cubicBezTo>
                    <a:pt x="21241" y="74995"/>
                    <a:pt x="21622" y="74995"/>
                    <a:pt x="21991" y="74971"/>
                  </a:cubicBezTo>
                  <a:cubicBezTo>
                    <a:pt x="22384" y="74959"/>
                    <a:pt x="22753" y="74888"/>
                    <a:pt x="23122" y="74852"/>
                  </a:cubicBezTo>
                  <a:cubicBezTo>
                    <a:pt x="24610" y="74638"/>
                    <a:pt x="26075" y="74209"/>
                    <a:pt x="27456" y="73662"/>
                  </a:cubicBezTo>
                  <a:cubicBezTo>
                    <a:pt x="27801" y="73531"/>
                    <a:pt x="28147" y="73364"/>
                    <a:pt x="28480" y="73209"/>
                  </a:cubicBezTo>
                  <a:cubicBezTo>
                    <a:pt x="28813" y="73031"/>
                    <a:pt x="29159" y="72888"/>
                    <a:pt x="29480" y="72709"/>
                  </a:cubicBezTo>
                  <a:cubicBezTo>
                    <a:pt x="30135" y="72364"/>
                    <a:pt x="30778" y="71983"/>
                    <a:pt x="31397" y="71590"/>
                  </a:cubicBezTo>
                  <a:cubicBezTo>
                    <a:pt x="32671" y="70804"/>
                    <a:pt x="33874" y="69959"/>
                    <a:pt x="35028" y="69042"/>
                  </a:cubicBezTo>
                  <a:cubicBezTo>
                    <a:pt x="36195" y="68125"/>
                    <a:pt x="37291" y="67137"/>
                    <a:pt x="38303" y="66042"/>
                  </a:cubicBezTo>
                  <a:cubicBezTo>
                    <a:pt x="38815" y="65494"/>
                    <a:pt x="39279" y="64910"/>
                    <a:pt x="39708" y="64279"/>
                  </a:cubicBezTo>
                  <a:cubicBezTo>
                    <a:pt x="40124" y="63660"/>
                    <a:pt x="40493" y="63005"/>
                    <a:pt x="40767" y="62279"/>
                  </a:cubicBezTo>
                  <a:cubicBezTo>
                    <a:pt x="41029" y="61565"/>
                    <a:pt x="41184" y="60767"/>
                    <a:pt x="41101" y="59981"/>
                  </a:cubicBezTo>
                  <a:cubicBezTo>
                    <a:pt x="41065" y="59600"/>
                    <a:pt x="40970" y="59207"/>
                    <a:pt x="40827" y="58838"/>
                  </a:cubicBezTo>
                  <a:cubicBezTo>
                    <a:pt x="40672" y="58457"/>
                    <a:pt x="40470" y="58124"/>
                    <a:pt x="40243" y="57814"/>
                  </a:cubicBezTo>
                  <a:cubicBezTo>
                    <a:pt x="40124" y="57648"/>
                    <a:pt x="39993" y="57517"/>
                    <a:pt x="39874" y="57362"/>
                  </a:cubicBezTo>
                  <a:cubicBezTo>
                    <a:pt x="39719" y="57231"/>
                    <a:pt x="39600" y="57076"/>
                    <a:pt x="39458" y="56957"/>
                  </a:cubicBezTo>
                  <a:cubicBezTo>
                    <a:pt x="39172" y="56707"/>
                    <a:pt x="38874" y="56469"/>
                    <a:pt x="38565" y="56255"/>
                  </a:cubicBezTo>
                  <a:lnTo>
                    <a:pt x="38326" y="56112"/>
                  </a:lnTo>
                  <a:lnTo>
                    <a:pt x="38207" y="56040"/>
                  </a:lnTo>
                  <a:cubicBezTo>
                    <a:pt x="38148" y="56005"/>
                    <a:pt x="38100" y="55981"/>
                    <a:pt x="38053" y="55957"/>
                  </a:cubicBezTo>
                  <a:cubicBezTo>
                    <a:pt x="37862" y="55874"/>
                    <a:pt x="37684" y="55802"/>
                    <a:pt x="37493" y="55755"/>
                  </a:cubicBezTo>
                  <a:cubicBezTo>
                    <a:pt x="37112" y="55647"/>
                    <a:pt x="36743" y="55588"/>
                    <a:pt x="36374" y="55540"/>
                  </a:cubicBezTo>
                  <a:cubicBezTo>
                    <a:pt x="35624" y="55457"/>
                    <a:pt x="34897" y="55433"/>
                    <a:pt x="34159" y="55433"/>
                  </a:cubicBezTo>
                  <a:cubicBezTo>
                    <a:pt x="33409" y="55445"/>
                    <a:pt x="32671" y="55469"/>
                    <a:pt x="31933" y="55540"/>
                  </a:cubicBezTo>
                  <a:cubicBezTo>
                    <a:pt x="31207" y="55624"/>
                    <a:pt x="30480" y="55719"/>
                    <a:pt x="29754" y="55886"/>
                  </a:cubicBezTo>
                  <a:cubicBezTo>
                    <a:pt x="29397" y="55981"/>
                    <a:pt x="29040" y="56064"/>
                    <a:pt x="28682" y="56195"/>
                  </a:cubicBezTo>
                  <a:cubicBezTo>
                    <a:pt x="28325" y="56338"/>
                    <a:pt x="27980" y="56481"/>
                    <a:pt x="27647" y="56707"/>
                  </a:cubicBezTo>
                  <a:cubicBezTo>
                    <a:pt x="27492" y="56814"/>
                    <a:pt x="27325" y="56945"/>
                    <a:pt x="27206" y="57112"/>
                  </a:cubicBezTo>
                  <a:cubicBezTo>
                    <a:pt x="27135" y="57183"/>
                    <a:pt x="27087" y="57267"/>
                    <a:pt x="27039" y="57374"/>
                  </a:cubicBezTo>
                  <a:lnTo>
                    <a:pt x="26956" y="57648"/>
                  </a:lnTo>
                  <a:cubicBezTo>
                    <a:pt x="26837" y="58005"/>
                    <a:pt x="26754" y="58386"/>
                    <a:pt x="26813" y="58791"/>
                  </a:cubicBezTo>
                  <a:cubicBezTo>
                    <a:pt x="26873" y="59195"/>
                    <a:pt x="27087" y="59565"/>
                    <a:pt x="27385" y="59815"/>
                  </a:cubicBezTo>
                  <a:cubicBezTo>
                    <a:pt x="27682" y="60088"/>
                    <a:pt x="28039" y="60231"/>
                    <a:pt x="28397" y="60350"/>
                  </a:cubicBezTo>
                  <a:cubicBezTo>
                    <a:pt x="29111" y="60577"/>
                    <a:pt x="29849" y="60636"/>
                    <a:pt x="30587" y="60660"/>
                  </a:cubicBezTo>
                  <a:cubicBezTo>
                    <a:pt x="30749" y="60665"/>
                    <a:pt x="30910" y="60668"/>
                    <a:pt x="31071" y="60668"/>
                  </a:cubicBezTo>
                  <a:cubicBezTo>
                    <a:pt x="31645" y="60668"/>
                    <a:pt x="32214" y="60638"/>
                    <a:pt x="32790" y="60600"/>
                  </a:cubicBezTo>
                  <a:cubicBezTo>
                    <a:pt x="33516" y="60541"/>
                    <a:pt x="34243" y="60469"/>
                    <a:pt x="34969" y="60398"/>
                  </a:cubicBezTo>
                  <a:lnTo>
                    <a:pt x="36064" y="60279"/>
                  </a:lnTo>
                  <a:cubicBezTo>
                    <a:pt x="36383" y="60258"/>
                    <a:pt x="36701" y="60218"/>
                    <a:pt x="37028" y="60218"/>
                  </a:cubicBezTo>
                  <a:cubicBezTo>
                    <a:pt x="37068" y="60218"/>
                    <a:pt x="37108" y="60218"/>
                    <a:pt x="37148" y="60219"/>
                  </a:cubicBezTo>
                  <a:cubicBezTo>
                    <a:pt x="37049" y="60213"/>
                    <a:pt x="36951" y="60210"/>
                    <a:pt x="36852" y="60210"/>
                  </a:cubicBezTo>
                  <a:cubicBezTo>
                    <a:pt x="36583" y="60210"/>
                    <a:pt x="36310" y="60232"/>
                    <a:pt x="36005" y="60267"/>
                  </a:cubicBezTo>
                  <a:lnTo>
                    <a:pt x="34909" y="60350"/>
                  </a:lnTo>
                  <a:cubicBezTo>
                    <a:pt x="34183" y="60410"/>
                    <a:pt x="33457" y="60469"/>
                    <a:pt x="32731" y="60505"/>
                  </a:cubicBezTo>
                  <a:cubicBezTo>
                    <a:pt x="32326" y="60518"/>
                    <a:pt x="31924" y="60528"/>
                    <a:pt x="31524" y="60528"/>
                  </a:cubicBezTo>
                  <a:cubicBezTo>
                    <a:pt x="31195" y="60528"/>
                    <a:pt x="30868" y="60521"/>
                    <a:pt x="30540" y="60505"/>
                  </a:cubicBezTo>
                  <a:cubicBezTo>
                    <a:pt x="29813" y="60458"/>
                    <a:pt x="29075" y="60386"/>
                    <a:pt x="28409" y="60148"/>
                  </a:cubicBezTo>
                  <a:cubicBezTo>
                    <a:pt x="28075" y="60029"/>
                    <a:pt x="27754" y="59874"/>
                    <a:pt x="27504" y="59636"/>
                  </a:cubicBezTo>
                  <a:cubicBezTo>
                    <a:pt x="27242" y="59410"/>
                    <a:pt x="27099" y="59100"/>
                    <a:pt x="27051" y="58779"/>
                  </a:cubicBezTo>
                  <a:cubicBezTo>
                    <a:pt x="27027" y="58445"/>
                    <a:pt x="27099" y="58088"/>
                    <a:pt x="27206" y="57767"/>
                  </a:cubicBezTo>
                  <a:cubicBezTo>
                    <a:pt x="27230" y="57683"/>
                    <a:pt x="27266" y="57600"/>
                    <a:pt x="27289" y="57529"/>
                  </a:cubicBezTo>
                  <a:cubicBezTo>
                    <a:pt x="27325" y="57469"/>
                    <a:pt x="27373" y="57386"/>
                    <a:pt x="27408" y="57326"/>
                  </a:cubicBezTo>
                  <a:cubicBezTo>
                    <a:pt x="27516" y="57195"/>
                    <a:pt x="27635" y="57088"/>
                    <a:pt x="27778" y="57005"/>
                  </a:cubicBezTo>
                  <a:cubicBezTo>
                    <a:pt x="28063" y="56826"/>
                    <a:pt x="28397" y="56695"/>
                    <a:pt x="28730" y="56576"/>
                  </a:cubicBezTo>
                  <a:cubicBezTo>
                    <a:pt x="29075" y="56469"/>
                    <a:pt x="29421" y="56374"/>
                    <a:pt x="29778" y="56302"/>
                  </a:cubicBezTo>
                  <a:cubicBezTo>
                    <a:pt x="30480" y="56171"/>
                    <a:pt x="31207" y="56076"/>
                    <a:pt x="31921" y="56017"/>
                  </a:cubicBezTo>
                  <a:cubicBezTo>
                    <a:pt x="32484" y="55970"/>
                    <a:pt x="33040" y="55953"/>
                    <a:pt x="33600" y="55953"/>
                  </a:cubicBezTo>
                  <a:cubicBezTo>
                    <a:pt x="33762" y="55953"/>
                    <a:pt x="33925" y="55954"/>
                    <a:pt x="34088" y="55957"/>
                  </a:cubicBezTo>
                  <a:cubicBezTo>
                    <a:pt x="34826" y="55981"/>
                    <a:pt x="35540" y="56017"/>
                    <a:pt x="36255" y="56124"/>
                  </a:cubicBezTo>
                  <a:cubicBezTo>
                    <a:pt x="36612" y="56171"/>
                    <a:pt x="36969" y="56231"/>
                    <a:pt x="37291" y="56338"/>
                  </a:cubicBezTo>
                  <a:cubicBezTo>
                    <a:pt x="37457" y="56374"/>
                    <a:pt x="37624" y="56433"/>
                    <a:pt x="37755" y="56517"/>
                  </a:cubicBezTo>
                  <a:cubicBezTo>
                    <a:pt x="37803" y="56528"/>
                    <a:pt x="37826" y="56552"/>
                    <a:pt x="37862" y="56576"/>
                  </a:cubicBezTo>
                  <a:lnTo>
                    <a:pt x="37969" y="56648"/>
                  </a:lnTo>
                  <a:lnTo>
                    <a:pt x="38184" y="56790"/>
                  </a:lnTo>
                  <a:cubicBezTo>
                    <a:pt x="38469" y="57005"/>
                    <a:pt x="38755" y="57231"/>
                    <a:pt x="39005" y="57469"/>
                  </a:cubicBezTo>
                  <a:cubicBezTo>
                    <a:pt x="39136" y="57588"/>
                    <a:pt x="39255" y="57719"/>
                    <a:pt x="39374" y="57838"/>
                  </a:cubicBezTo>
                  <a:cubicBezTo>
                    <a:pt x="39481" y="57969"/>
                    <a:pt x="39600" y="58088"/>
                    <a:pt x="39696" y="58243"/>
                  </a:cubicBezTo>
                  <a:cubicBezTo>
                    <a:pt x="39898" y="58517"/>
                    <a:pt x="40065" y="58814"/>
                    <a:pt x="40184" y="59136"/>
                  </a:cubicBezTo>
                  <a:cubicBezTo>
                    <a:pt x="40303" y="59446"/>
                    <a:pt x="40374" y="59791"/>
                    <a:pt x="40410" y="60112"/>
                  </a:cubicBezTo>
                  <a:cubicBezTo>
                    <a:pt x="40446" y="60779"/>
                    <a:pt x="40315" y="61470"/>
                    <a:pt x="40065" y="62113"/>
                  </a:cubicBezTo>
                  <a:cubicBezTo>
                    <a:pt x="39827" y="62744"/>
                    <a:pt x="39458" y="63363"/>
                    <a:pt x="39053" y="63934"/>
                  </a:cubicBezTo>
                  <a:cubicBezTo>
                    <a:pt x="38636" y="64518"/>
                    <a:pt x="38172" y="65065"/>
                    <a:pt x="37684" y="65589"/>
                  </a:cubicBezTo>
                  <a:cubicBezTo>
                    <a:pt x="36695" y="66613"/>
                    <a:pt x="35600" y="67566"/>
                    <a:pt x="34457" y="68447"/>
                  </a:cubicBezTo>
                  <a:cubicBezTo>
                    <a:pt x="33302" y="69328"/>
                    <a:pt x="32099" y="70149"/>
                    <a:pt x="30861" y="70887"/>
                  </a:cubicBezTo>
                  <a:cubicBezTo>
                    <a:pt x="30254" y="71256"/>
                    <a:pt x="29623" y="71614"/>
                    <a:pt x="28992" y="71947"/>
                  </a:cubicBezTo>
                  <a:cubicBezTo>
                    <a:pt x="28670" y="72114"/>
                    <a:pt x="28349" y="72257"/>
                    <a:pt x="28028" y="72411"/>
                  </a:cubicBezTo>
                  <a:cubicBezTo>
                    <a:pt x="27694" y="72554"/>
                    <a:pt x="27373" y="72685"/>
                    <a:pt x="27039" y="72828"/>
                  </a:cubicBezTo>
                  <a:cubicBezTo>
                    <a:pt x="25694" y="73328"/>
                    <a:pt x="24313" y="73697"/>
                    <a:pt x="22920" y="73876"/>
                  </a:cubicBezTo>
                  <a:cubicBezTo>
                    <a:pt x="22563" y="73912"/>
                    <a:pt x="22217" y="73959"/>
                    <a:pt x="21860" y="73971"/>
                  </a:cubicBezTo>
                  <a:cubicBezTo>
                    <a:pt x="21503" y="73995"/>
                    <a:pt x="21158" y="73995"/>
                    <a:pt x="20800" y="73995"/>
                  </a:cubicBezTo>
                  <a:cubicBezTo>
                    <a:pt x="20098" y="73983"/>
                    <a:pt x="19384" y="73935"/>
                    <a:pt x="18705" y="73804"/>
                  </a:cubicBezTo>
                  <a:lnTo>
                    <a:pt x="18455" y="73757"/>
                  </a:lnTo>
                  <a:lnTo>
                    <a:pt x="18193" y="73697"/>
                  </a:lnTo>
                  <a:lnTo>
                    <a:pt x="17681" y="73578"/>
                  </a:lnTo>
                  <a:cubicBezTo>
                    <a:pt x="17336" y="73495"/>
                    <a:pt x="16990" y="73400"/>
                    <a:pt x="16669" y="73281"/>
                  </a:cubicBezTo>
                  <a:cubicBezTo>
                    <a:pt x="15990" y="73066"/>
                    <a:pt x="15359" y="72780"/>
                    <a:pt x="14728" y="72447"/>
                  </a:cubicBezTo>
                  <a:lnTo>
                    <a:pt x="14264" y="72197"/>
                  </a:lnTo>
                  <a:cubicBezTo>
                    <a:pt x="14121" y="72114"/>
                    <a:pt x="13966" y="72007"/>
                    <a:pt x="13823" y="71911"/>
                  </a:cubicBezTo>
                  <a:cubicBezTo>
                    <a:pt x="13514" y="71733"/>
                    <a:pt x="13228" y="71518"/>
                    <a:pt x="12942" y="71316"/>
                  </a:cubicBezTo>
                  <a:cubicBezTo>
                    <a:pt x="12811" y="71221"/>
                    <a:pt x="12657" y="71102"/>
                    <a:pt x="12526" y="70995"/>
                  </a:cubicBezTo>
                  <a:lnTo>
                    <a:pt x="12323" y="70828"/>
                  </a:lnTo>
                  <a:cubicBezTo>
                    <a:pt x="12264" y="70768"/>
                    <a:pt x="12180" y="70709"/>
                    <a:pt x="12121" y="70649"/>
                  </a:cubicBezTo>
                  <a:lnTo>
                    <a:pt x="11728" y="70304"/>
                  </a:lnTo>
                  <a:cubicBezTo>
                    <a:pt x="11585" y="70185"/>
                    <a:pt x="11466" y="70054"/>
                    <a:pt x="11335" y="69935"/>
                  </a:cubicBezTo>
                  <a:cubicBezTo>
                    <a:pt x="10323" y="68959"/>
                    <a:pt x="9466" y="67827"/>
                    <a:pt x="8704" y="66613"/>
                  </a:cubicBezTo>
                  <a:cubicBezTo>
                    <a:pt x="8311" y="66018"/>
                    <a:pt x="7989" y="65399"/>
                    <a:pt x="7656" y="64756"/>
                  </a:cubicBezTo>
                  <a:cubicBezTo>
                    <a:pt x="7501" y="64446"/>
                    <a:pt x="7346" y="64113"/>
                    <a:pt x="7204" y="63791"/>
                  </a:cubicBezTo>
                  <a:cubicBezTo>
                    <a:pt x="7049" y="63458"/>
                    <a:pt x="6918" y="63125"/>
                    <a:pt x="6787" y="62791"/>
                  </a:cubicBezTo>
                  <a:cubicBezTo>
                    <a:pt x="6227" y="61458"/>
                    <a:pt x="5775" y="60088"/>
                    <a:pt x="5322" y="58719"/>
                  </a:cubicBezTo>
                  <a:cubicBezTo>
                    <a:pt x="4477" y="55957"/>
                    <a:pt x="3834" y="53135"/>
                    <a:pt x="3334" y="50278"/>
                  </a:cubicBezTo>
                  <a:cubicBezTo>
                    <a:pt x="2334" y="44563"/>
                    <a:pt x="1905" y="38741"/>
                    <a:pt x="1608" y="32918"/>
                  </a:cubicBezTo>
                  <a:cubicBezTo>
                    <a:pt x="1465" y="30001"/>
                    <a:pt x="1405" y="27108"/>
                    <a:pt x="1584" y="24227"/>
                  </a:cubicBezTo>
                  <a:cubicBezTo>
                    <a:pt x="1679" y="22798"/>
                    <a:pt x="1822" y="21358"/>
                    <a:pt x="2036" y="19941"/>
                  </a:cubicBezTo>
                  <a:cubicBezTo>
                    <a:pt x="2262" y="18536"/>
                    <a:pt x="2560" y="17131"/>
                    <a:pt x="2941" y="15762"/>
                  </a:cubicBezTo>
                  <a:cubicBezTo>
                    <a:pt x="3346" y="14392"/>
                    <a:pt x="3822" y="13059"/>
                    <a:pt x="4429" y="11773"/>
                  </a:cubicBezTo>
                  <a:cubicBezTo>
                    <a:pt x="5037" y="10499"/>
                    <a:pt x="5775" y="9273"/>
                    <a:pt x="6608" y="8142"/>
                  </a:cubicBezTo>
                  <a:cubicBezTo>
                    <a:pt x="6703" y="7999"/>
                    <a:pt x="6823" y="7856"/>
                    <a:pt x="6930" y="7725"/>
                  </a:cubicBezTo>
                  <a:lnTo>
                    <a:pt x="7263" y="7308"/>
                  </a:lnTo>
                  <a:cubicBezTo>
                    <a:pt x="7501" y="7046"/>
                    <a:pt x="7727" y="6784"/>
                    <a:pt x="7966" y="6522"/>
                  </a:cubicBezTo>
                  <a:cubicBezTo>
                    <a:pt x="8204" y="6272"/>
                    <a:pt x="8430" y="5998"/>
                    <a:pt x="8692" y="5760"/>
                  </a:cubicBezTo>
                  <a:lnTo>
                    <a:pt x="9061" y="5403"/>
                  </a:lnTo>
                  <a:lnTo>
                    <a:pt x="9454" y="5058"/>
                  </a:lnTo>
                  <a:cubicBezTo>
                    <a:pt x="9978" y="4629"/>
                    <a:pt x="10537" y="4224"/>
                    <a:pt x="11133" y="3855"/>
                  </a:cubicBezTo>
                  <a:cubicBezTo>
                    <a:pt x="11728" y="3498"/>
                    <a:pt x="12335" y="3189"/>
                    <a:pt x="12978" y="2903"/>
                  </a:cubicBezTo>
                  <a:cubicBezTo>
                    <a:pt x="15164" y="1968"/>
                    <a:pt x="17566" y="1544"/>
                    <a:pt x="19971" y="1544"/>
                  </a:cubicBezTo>
                  <a:cubicBezTo>
                    <a:pt x="20383" y="1544"/>
                    <a:pt x="20794" y="1557"/>
                    <a:pt x="21205" y="1581"/>
                  </a:cubicBezTo>
                  <a:cubicBezTo>
                    <a:pt x="24027" y="1748"/>
                    <a:pt x="26825" y="2439"/>
                    <a:pt x="29468" y="3510"/>
                  </a:cubicBezTo>
                  <a:cubicBezTo>
                    <a:pt x="32099" y="4582"/>
                    <a:pt x="34588" y="6058"/>
                    <a:pt x="36767" y="7880"/>
                  </a:cubicBezTo>
                  <a:cubicBezTo>
                    <a:pt x="38957" y="9677"/>
                    <a:pt x="40851" y="11868"/>
                    <a:pt x="42172" y="14333"/>
                  </a:cubicBezTo>
                  <a:cubicBezTo>
                    <a:pt x="42506" y="14940"/>
                    <a:pt x="42803" y="15583"/>
                    <a:pt x="43053" y="16238"/>
                  </a:cubicBezTo>
                  <a:cubicBezTo>
                    <a:pt x="43303" y="16893"/>
                    <a:pt x="43518" y="17559"/>
                    <a:pt x="43672" y="18250"/>
                  </a:cubicBezTo>
                  <a:cubicBezTo>
                    <a:pt x="44018" y="19643"/>
                    <a:pt x="44268" y="21060"/>
                    <a:pt x="44482" y="22489"/>
                  </a:cubicBezTo>
                  <a:cubicBezTo>
                    <a:pt x="44887" y="25346"/>
                    <a:pt x="45065" y="28239"/>
                    <a:pt x="44863" y="31097"/>
                  </a:cubicBezTo>
                  <a:cubicBezTo>
                    <a:pt x="44780" y="32526"/>
                    <a:pt x="44565" y="33930"/>
                    <a:pt x="44208" y="35288"/>
                  </a:cubicBezTo>
                  <a:cubicBezTo>
                    <a:pt x="44030" y="35978"/>
                    <a:pt x="43791" y="36633"/>
                    <a:pt x="43529" y="37264"/>
                  </a:cubicBezTo>
                  <a:cubicBezTo>
                    <a:pt x="43458" y="37431"/>
                    <a:pt x="43375" y="37598"/>
                    <a:pt x="43303" y="37740"/>
                  </a:cubicBezTo>
                  <a:lnTo>
                    <a:pt x="43184" y="37979"/>
                  </a:lnTo>
                  <a:lnTo>
                    <a:pt x="43065" y="38205"/>
                  </a:lnTo>
                  <a:cubicBezTo>
                    <a:pt x="42982" y="38360"/>
                    <a:pt x="42910" y="38502"/>
                    <a:pt x="42815" y="38633"/>
                  </a:cubicBezTo>
                  <a:cubicBezTo>
                    <a:pt x="42744" y="38776"/>
                    <a:pt x="42637" y="38907"/>
                    <a:pt x="42529" y="39038"/>
                  </a:cubicBezTo>
                  <a:cubicBezTo>
                    <a:pt x="42113" y="39574"/>
                    <a:pt x="41636" y="40086"/>
                    <a:pt x="41124" y="40538"/>
                  </a:cubicBezTo>
                  <a:cubicBezTo>
                    <a:pt x="40601" y="41003"/>
                    <a:pt x="40041" y="41408"/>
                    <a:pt x="39469" y="41693"/>
                  </a:cubicBezTo>
                  <a:cubicBezTo>
                    <a:pt x="39172" y="41824"/>
                    <a:pt x="38886" y="41931"/>
                    <a:pt x="38612" y="41955"/>
                  </a:cubicBezTo>
                  <a:lnTo>
                    <a:pt x="38338" y="41955"/>
                  </a:lnTo>
                  <a:lnTo>
                    <a:pt x="38231" y="41943"/>
                  </a:lnTo>
                  <a:cubicBezTo>
                    <a:pt x="38172" y="41931"/>
                    <a:pt x="38100" y="41908"/>
                    <a:pt x="38041" y="41896"/>
                  </a:cubicBezTo>
                  <a:cubicBezTo>
                    <a:pt x="37957" y="41884"/>
                    <a:pt x="37898" y="41872"/>
                    <a:pt x="37838" y="41836"/>
                  </a:cubicBezTo>
                  <a:cubicBezTo>
                    <a:pt x="37362" y="41646"/>
                    <a:pt x="36993" y="41169"/>
                    <a:pt x="36731" y="40574"/>
                  </a:cubicBezTo>
                  <a:cubicBezTo>
                    <a:pt x="36469" y="39979"/>
                    <a:pt x="36290" y="39288"/>
                    <a:pt x="36171" y="38610"/>
                  </a:cubicBezTo>
                  <a:cubicBezTo>
                    <a:pt x="36052" y="37919"/>
                    <a:pt x="35981" y="37205"/>
                    <a:pt x="35898" y="36478"/>
                  </a:cubicBezTo>
                  <a:cubicBezTo>
                    <a:pt x="35862" y="36121"/>
                    <a:pt x="35814" y="35752"/>
                    <a:pt x="35755" y="35383"/>
                  </a:cubicBezTo>
                  <a:cubicBezTo>
                    <a:pt x="35731" y="35204"/>
                    <a:pt x="35695" y="34990"/>
                    <a:pt x="35659" y="34812"/>
                  </a:cubicBezTo>
                  <a:lnTo>
                    <a:pt x="35540" y="34264"/>
                  </a:lnTo>
                  <a:cubicBezTo>
                    <a:pt x="35457" y="33907"/>
                    <a:pt x="35362" y="33538"/>
                    <a:pt x="35267" y="33180"/>
                  </a:cubicBezTo>
                  <a:lnTo>
                    <a:pt x="35124" y="32645"/>
                  </a:lnTo>
                  <a:cubicBezTo>
                    <a:pt x="35076" y="32466"/>
                    <a:pt x="35017" y="32287"/>
                    <a:pt x="34957" y="32109"/>
                  </a:cubicBezTo>
                  <a:lnTo>
                    <a:pt x="34778" y="31573"/>
                  </a:lnTo>
                  <a:cubicBezTo>
                    <a:pt x="34719" y="31394"/>
                    <a:pt x="34647" y="31216"/>
                    <a:pt x="34564" y="31037"/>
                  </a:cubicBezTo>
                  <a:cubicBezTo>
                    <a:pt x="34445" y="30680"/>
                    <a:pt x="34290" y="30335"/>
                    <a:pt x="34124" y="29990"/>
                  </a:cubicBezTo>
                  <a:cubicBezTo>
                    <a:pt x="33778" y="29311"/>
                    <a:pt x="33409" y="28632"/>
                    <a:pt x="32957" y="28025"/>
                  </a:cubicBezTo>
                  <a:cubicBezTo>
                    <a:pt x="32088" y="26775"/>
                    <a:pt x="30933" y="25715"/>
                    <a:pt x="29671" y="24882"/>
                  </a:cubicBezTo>
                  <a:cubicBezTo>
                    <a:pt x="29516" y="24786"/>
                    <a:pt x="29349" y="24691"/>
                    <a:pt x="29182" y="24584"/>
                  </a:cubicBezTo>
                  <a:lnTo>
                    <a:pt x="28694" y="24310"/>
                  </a:lnTo>
                  <a:cubicBezTo>
                    <a:pt x="28361" y="24132"/>
                    <a:pt x="28028" y="23953"/>
                    <a:pt x="27682" y="23798"/>
                  </a:cubicBezTo>
                  <a:cubicBezTo>
                    <a:pt x="26992" y="23489"/>
                    <a:pt x="26265" y="23251"/>
                    <a:pt x="25527" y="23072"/>
                  </a:cubicBezTo>
                  <a:cubicBezTo>
                    <a:pt x="24704" y="22874"/>
                    <a:pt x="23855" y="22771"/>
                    <a:pt x="23006" y="22771"/>
                  </a:cubicBezTo>
                  <a:cubicBezTo>
                    <a:pt x="22321" y="22771"/>
                    <a:pt x="21637" y="22838"/>
                    <a:pt x="20967" y="22977"/>
                  </a:cubicBezTo>
                  <a:cubicBezTo>
                    <a:pt x="20205" y="23132"/>
                    <a:pt x="19479" y="23393"/>
                    <a:pt x="18800" y="23739"/>
                  </a:cubicBezTo>
                  <a:cubicBezTo>
                    <a:pt x="18110" y="24096"/>
                    <a:pt x="17479" y="24548"/>
                    <a:pt x="16919" y="25084"/>
                  </a:cubicBezTo>
                  <a:cubicBezTo>
                    <a:pt x="16371" y="25596"/>
                    <a:pt x="15895" y="26227"/>
                    <a:pt x="15502" y="26882"/>
                  </a:cubicBezTo>
                  <a:cubicBezTo>
                    <a:pt x="15121" y="27549"/>
                    <a:pt x="14824" y="28251"/>
                    <a:pt x="14609" y="28989"/>
                  </a:cubicBezTo>
                  <a:cubicBezTo>
                    <a:pt x="14514" y="29370"/>
                    <a:pt x="14431" y="29751"/>
                    <a:pt x="14419" y="30156"/>
                  </a:cubicBezTo>
                  <a:cubicBezTo>
                    <a:pt x="14407" y="30537"/>
                    <a:pt x="14431" y="30954"/>
                    <a:pt x="14573" y="31359"/>
                  </a:cubicBezTo>
                  <a:cubicBezTo>
                    <a:pt x="14704" y="31764"/>
                    <a:pt x="14931" y="32133"/>
                    <a:pt x="15205" y="32430"/>
                  </a:cubicBezTo>
                  <a:cubicBezTo>
                    <a:pt x="15490" y="32740"/>
                    <a:pt x="15836" y="32966"/>
                    <a:pt x="16193" y="33145"/>
                  </a:cubicBezTo>
                  <a:cubicBezTo>
                    <a:pt x="16907" y="33490"/>
                    <a:pt x="17657" y="33633"/>
                    <a:pt x="18419" y="33692"/>
                  </a:cubicBezTo>
                  <a:cubicBezTo>
                    <a:pt x="18699" y="33714"/>
                    <a:pt x="18977" y="33725"/>
                    <a:pt x="19253" y="33725"/>
                  </a:cubicBezTo>
                  <a:cubicBezTo>
                    <a:pt x="19730" y="33725"/>
                    <a:pt x="20202" y="33693"/>
                    <a:pt x="20669" y="33633"/>
                  </a:cubicBezTo>
                  <a:cubicBezTo>
                    <a:pt x="21420" y="33549"/>
                    <a:pt x="22146" y="33395"/>
                    <a:pt x="22860" y="33192"/>
                  </a:cubicBezTo>
                  <a:cubicBezTo>
                    <a:pt x="23587" y="32978"/>
                    <a:pt x="24289" y="32728"/>
                    <a:pt x="24956" y="32383"/>
                  </a:cubicBezTo>
                  <a:cubicBezTo>
                    <a:pt x="25289" y="32228"/>
                    <a:pt x="25611" y="32025"/>
                    <a:pt x="25920" y="31811"/>
                  </a:cubicBezTo>
                  <a:lnTo>
                    <a:pt x="26146" y="31633"/>
                  </a:lnTo>
                  <a:lnTo>
                    <a:pt x="26373" y="31430"/>
                  </a:lnTo>
                  <a:cubicBezTo>
                    <a:pt x="26515" y="31299"/>
                    <a:pt x="26635" y="31156"/>
                    <a:pt x="26777" y="31002"/>
                  </a:cubicBezTo>
                  <a:cubicBezTo>
                    <a:pt x="27016" y="30692"/>
                    <a:pt x="27206" y="30323"/>
                    <a:pt x="27289" y="29930"/>
                  </a:cubicBezTo>
                  <a:cubicBezTo>
                    <a:pt x="27397" y="29525"/>
                    <a:pt x="27373" y="29132"/>
                    <a:pt x="27277" y="28739"/>
                  </a:cubicBezTo>
                  <a:cubicBezTo>
                    <a:pt x="27099" y="27965"/>
                    <a:pt x="26623" y="27323"/>
                    <a:pt x="26087" y="26811"/>
                  </a:cubicBezTo>
                  <a:cubicBezTo>
                    <a:pt x="25539" y="26287"/>
                    <a:pt x="24896" y="25870"/>
                    <a:pt x="24218" y="25572"/>
                  </a:cubicBezTo>
                  <a:cubicBezTo>
                    <a:pt x="24051" y="25477"/>
                    <a:pt x="23872" y="25418"/>
                    <a:pt x="23694" y="25358"/>
                  </a:cubicBezTo>
                  <a:cubicBezTo>
                    <a:pt x="23503" y="25298"/>
                    <a:pt x="23336" y="25239"/>
                    <a:pt x="23146" y="25215"/>
                  </a:cubicBezTo>
                  <a:cubicBezTo>
                    <a:pt x="22824" y="25135"/>
                    <a:pt x="22502" y="25105"/>
                    <a:pt x="22187" y="25105"/>
                  </a:cubicBezTo>
                  <a:cubicBezTo>
                    <a:pt x="22129" y="25105"/>
                    <a:pt x="22072" y="25106"/>
                    <a:pt x="22015" y="25108"/>
                  </a:cubicBezTo>
                  <a:cubicBezTo>
                    <a:pt x="21265" y="25120"/>
                    <a:pt x="20491" y="25441"/>
                    <a:pt x="19955" y="25977"/>
                  </a:cubicBezTo>
                  <a:cubicBezTo>
                    <a:pt x="19693" y="26227"/>
                    <a:pt x="19431" y="26513"/>
                    <a:pt x="19241" y="26834"/>
                  </a:cubicBezTo>
                  <a:cubicBezTo>
                    <a:pt x="19038" y="27168"/>
                    <a:pt x="18895" y="27537"/>
                    <a:pt x="18919" y="27918"/>
                  </a:cubicBezTo>
                  <a:cubicBezTo>
                    <a:pt x="18931" y="28311"/>
                    <a:pt x="19074" y="28692"/>
                    <a:pt x="19336" y="28977"/>
                  </a:cubicBezTo>
                  <a:cubicBezTo>
                    <a:pt x="19586" y="29263"/>
                    <a:pt x="19896" y="29489"/>
                    <a:pt x="20241" y="29632"/>
                  </a:cubicBezTo>
                  <a:cubicBezTo>
                    <a:pt x="20564" y="29777"/>
                    <a:pt x="20909" y="29860"/>
                    <a:pt x="21255" y="29860"/>
                  </a:cubicBezTo>
                  <a:cubicBezTo>
                    <a:pt x="21278" y="29860"/>
                    <a:pt x="21301" y="29859"/>
                    <a:pt x="21324" y="29859"/>
                  </a:cubicBezTo>
                  <a:cubicBezTo>
                    <a:pt x="21515" y="29847"/>
                    <a:pt x="21693" y="29823"/>
                    <a:pt x="21872" y="29751"/>
                  </a:cubicBezTo>
                  <a:cubicBezTo>
                    <a:pt x="22051" y="29692"/>
                    <a:pt x="22217" y="29585"/>
                    <a:pt x="22336" y="29442"/>
                  </a:cubicBezTo>
                  <a:cubicBezTo>
                    <a:pt x="22455" y="29287"/>
                    <a:pt x="22527" y="29108"/>
                    <a:pt x="22563" y="28930"/>
                  </a:cubicBezTo>
                  <a:cubicBezTo>
                    <a:pt x="22586" y="28751"/>
                    <a:pt x="22586" y="28561"/>
                    <a:pt x="22563" y="28382"/>
                  </a:cubicBezTo>
                  <a:cubicBezTo>
                    <a:pt x="22515" y="28013"/>
                    <a:pt x="22372" y="27668"/>
                    <a:pt x="22217" y="27346"/>
                  </a:cubicBezTo>
                  <a:lnTo>
                    <a:pt x="22217" y="27346"/>
                  </a:lnTo>
                  <a:cubicBezTo>
                    <a:pt x="22348" y="27668"/>
                    <a:pt x="22491" y="28025"/>
                    <a:pt x="22527" y="28382"/>
                  </a:cubicBezTo>
                  <a:cubicBezTo>
                    <a:pt x="22574" y="28739"/>
                    <a:pt x="22527" y="29132"/>
                    <a:pt x="22289" y="29394"/>
                  </a:cubicBezTo>
                  <a:cubicBezTo>
                    <a:pt x="22051" y="29668"/>
                    <a:pt x="21682" y="29763"/>
                    <a:pt x="21324" y="29763"/>
                  </a:cubicBezTo>
                  <a:cubicBezTo>
                    <a:pt x="20967" y="29763"/>
                    <a:pt x="20610" y="29680"/>
                    <a:pt x="20288" y="29525"/>
                  </a:cubicBezTo>
                  <a:cubicBezTo>
                    <a:pt x="19967" y="29382"/>
                    <a:pt x="19669" y="29156"/>
                    <a:pt x="19455" y="28894"/>
                  </a:cubicBezTo>
                  <a:cubicBezTo>
                    <a:pt x="19241" y="28620"/>
                    <a:pt x="19110" y="28275"/>
                    <a:pt x="19110" y="27942"/>
                  </a:cubicBezTo>
                  <a:cubicBezTo>
                    <a:pt x="19110" y="27584"/>
                    <a:pt x="19229" y="27251"/>
                    <a:pt x="19419" y="26953"/>
                  </a:cubicBezTo>
                  <a:cubicBezTo>
                    <a:pt x="19598" y="26656"/>
                    <a:pt x="19848" y="26406"/>
                    <a:pt x="20122" y="26168"/>
                  </a:cubicBezTo>
                  <a:cubicBezTo>
                    <a:pt x="20384" y="25929"/>
                    <a:pt x="20669" y="25739"/>
                    <a:pt x="21003" y="25620"/>
                  </a:cubicBezTo>
                  <a:cubicBezTo>
                    <a:pt x="21158" y="25537"/>
                    <a:pt x="21336" y="25513"/>
                    <a:pt x="21503" y="25465"/>
                  </a:cubicBezTo>
                  <a:cubicBezTo>
                    <a:pt x="21682" y="25453"/>
                    <a:pt x="21848" y="25418"/>
                    <a:pt x="22027" y="25418"/>
                  </a:cubicBezTo>
                  <a:cubicBezTo>
                    <a:pt x="22372" y="25418"/>
                    <a:pt x="22729" y="25453"/>
                    <a:pt x="23063" y="25537"/>
                  </a:cubicBezTo>
                  <a:cubicBezTo>
                    <a:pt x="23229" y="25572"/>
                    <a:pt x="23408" y="25644"/>
                    <a:pt x="23575" y="25691"/>
                  </a:cubicBezTo>
                  <a:cubicBezTo>
                    <a:pt x="23741" y="25763"/>
                    <a:pt x="23896" y="25822"/>
                    <a:pt x="24063" y="25894"/>
                  </a:cubicBezTo>
                  <a:cubicBezTo>
                    <a:pt x="24718" y="26191"/>
                    <a:pt x="25301" y="26608"/>
                    <a:pt x="25801" y="27108"/>
                  </a:cubicBezTo>
                  <a:cubicBezTo>
                    <a:pt x="26301" y="27596"/>
                    <a:pt x="26694" y="28204"/>
                    <a:pt x="26849" y="28858"/>
                  </a:cubicBezTo>
                  <a:cubicBezTo>
                    <a:pt x="26920" y="29192"/>
                    <a:pt x="26932" y="29525"/>
                    <a:pt x="26849" y="29847"/>
                  </a:cubicBezTo>
                  <a:cubicBezTo>
                    <a:pt x="26777" y="30168"/>
                    <a:pt x="26611" y="30454"/>
                    <a:pt x="26396" y="30716"/>
                  </a:cubicBezTo>
                  <a:cubicBezTo>
                    <a:pt x="26277" y="30835"/>
                    <a:pt x="26182" y="30978"/>
                    <a:pt x="26039" y="31073"/>
                  </a:cubicBezTo>
                  <a:lnTo>
                    <a:pt x="25849" y="31240"/>
                  </a:lnTo>
                  <a:cubicBezTo>
                    <a:pt x="25789" y="31287"/>
                    <a:pt x="25718" y="31347"/>
                    <a:pt x="25646" y="31394"/>
                  </a:cubicBezTo>
                  <a:cubicBezTo>
                    <a:pt x="25349" y="31585"/>
                    <a:pt x="25027" y="31764"/>
                    <a:pt x="24718" y="31906"/>
                  </a:cubicBezTo>
                  <a:cubicBezTo>
                    <a:pt x="24075" y="32228"/>
                    <a:pt x="23396" y="32466"/>
                    <a:pt x="22705" y="32645"/>
                  </a:cubicBezTo>
                  <a:cubicBezTo>
                    <a:pt x="22015" y="32823"/>
                    <a:pt x="21312" y="32954"/>
                    <a:pt x="20598" y="33026"/>
                  </a:cubicBezTo>
                  <a:cubicBezTo>
                    <a:pt x="20201" y="33065"/>
                    <a:pt x="19803" y="33090"/>
                    <a:pt x="19408" y="33090"/>
                  </a:cubicBezTo>
                  <a:cubicBezTo>
                    <a:pt x="19092" y="33090"/>
                    <a:pt x="18778" y="33074"/>
                    <a:pt x="18467" y="33038"/>
                  </a:cubicBezTo>
                  <a:cubicBezTo>
                    <a:pt x="17788" y="32978"/>
                    <a:pt x="17086" y="32823"/>
                    <a:pt x="16490" y="32526"/>
                  </a:cubicBezTo>
                  <a:cubicBezTo>
                    <a:pt x="15895" y="32228"/>
                    <a:pt x="15431" y="31752"/>
                    <a:pt x="15252" y="31133"/>
                  </a:cubicBezTo>
                  <a:cubicBezTo>
                    <a:pt x="15062" y="30525"/>
                    <a:pt x="15133" y="29847"/>
                    <a:pt x="15324" y="29192"/>
                  </a:cubicBezTo>
                  <a:cubicBezTo>
                    <a:pt x="15728" y="27858"/>
                    <a:pt x="16455" y="26608"/>
                    <a:pt x="17467" y="25679"/>
                  </a:cubicBezTo>
                  <a:cubicBezTo>
                    <a:pt x="17979" y="25203"/>
                    <a:pt x="18538" y="24810"/>
                    <a:pt x="19169" y="24501"/>
                  </a:cubicBezTo>
                  <a:cubicBezTo>
                    <a:pt x="19788" y="24203"/>
                    <a:pt x="20443" y="23977"/>
                    <a:pt x="21134" y="23846"/>
                  </a:cubicBezTo>
                  <a:cubicBezTo>
                    <a:pt x="21714" y="23730"/>
                    <a:pt x="22304" y="23674"/>
                    <a:pt x="22896" y="23674"/>
                  </a:cubicBezTo>
                  <a:cubicBezTo>
                    <a:pt x="23700" y="23674"/>
                    <a:pt x="24507" y="23778"/>
                    <a:pt x="25289" y="23977"/>
                  </a:cubicBezTo>
                  <a:cubicBezTo>
                    <a:pt x="25968" y="24144"/>
                    <a:pt x="26623" y="24382"/>
                    <a:pt x="27266" y="24679"/>
                  </a:cubicBezTo>
                  <a:cubicBezTo>
                    <a:pt x="27575" y="24822"/>
                    <a:pt x="27885" y="24989"/>
                    <a:pt x="28206" y="25156"/>
                  </a:cubicBezTo>
                  <a:lnTo>
                    <a:pt x="28647" y="25418"/>
                  </a:lnTo>
                  <a:cubicBezTo>
                    <a:pt x="28801" y="25513"/>
                    <a:pt x="28956" y="25596"/>
                    <a:pt x="29099" y="25703"/>
                  </a:cubicBezTo>
                  <a:cubicBezTo>
                    <a:pt x="30254" y="26489"/>
                    <a:pt x="31278" y="27477"/>
                    <a:pt x="32076" y="28620"/>
                  </a:cubicBezTo>
                  <a:cubicBezTo>
                    <a:pt x="32469" y="29192"/>
                    <a:pt x="32802" y="29811"/>
                    <a:pt x="33112" y="30442"/>
                  </a:cubicBezTo>
                  <a:cubicBezTo>
                    <a:pt x="33266" y="30752"/>
                    <a:pt x="33409" y="31073"/>
                    <a:pt x="33528" y="31406"/>
                  </a:cubicBezTo>
                  <a:lnTo>
                    <a:pt x="33707" y="31895"/>
                  </a:lnTo>
                  <a:lnTo>
                    <a:pt x="33874" y="32406"/>
                  </a:lnTo>
                  <a:cubicBezTo>
                    <a:pt x="33933" y="32561"/>
                    <a:pt x="33981" y="32740"/>
                    <a:pt x="34016" y="32907"/>
                  </a:cubicBezTo>
                  <a:lnTo>
                    <a:pt x="34171" y="33430"/>
                  </a:lnTo>
                  <a:cubicBezTo>
                    <a:pt x="34243" y="33776"/>
                    <a:pt x="34350" y="34109"/>
                    <a:pt x="34409" y="34466"/>
                  </a:cubicBezTo>
                  <a:lnTo>
                    <a:pt x="34516" y="34990"/>
                  </a:lnTo>
                  <a:cubicBezTo>
                    <a:pt x="34552" y="35157"/>
                    <a:pt x="34576" y="35324"/>
                    <a:pt x="34600" y="35502"/>
                  </a:cubicBezTo>
                  <a:cubicBezTo>
                    <a:pt x="34647" y="35835"/>
                    <a:pt x="34671" y="36216"/>
                    <a:pt x="34719" y="36574"/>
                  </a:cubicBezTo>
                  <a:cubicBezTo>
                    <a:pt x="34790" y="37300"/>
                    <a:pt x="34886" y="38038"/>
                    <a:pt x="35005" y="38788"/>
                  </a:cubicBezTo>
                  <a:cubicBezTo>
                    <a:pt x="35136" y="39526"/>
                    <a:pt x="35302" y="40288"/>
                    <a:pt x="35624" y="41038"/>
                  </a:cubicBezTo>
                  <a:cubicBezTo>
                    <a:pt x="35790" y="41408"/>
                    <a:pt x="36005" y="41777"/>
                    <a:pt x="36279" y="42122"/>
                  </a:cubicBezTo>
                  <a:cubicBezTo>
                    <a:pt x="36564" y="42467"/>
                    <a:pt x="36957" y="42765"/>
                    <a:pt x="37386" y="42943"/>
                  </a:cubicBezTo>
                  <a:cubicBezTo>
                    <a:pt x="37493" y="42979"/>
                    <a:pt x="37588" y="43027"/>
                    <a:pt x="37707" y="43063"/>
                  </a:cubicBezTo>
                  <a:lnTo>
                    <a:pt x="37874" y="43098"/>
                  </a:lnTo>
                  <a:cubicBezTo>
                    <a:pt x="37922" y="43122"/>
                    <a:pt x="37981" y="43122"/>
                    <a:pt x="38041" y="43134"/>
                  </a:cubicBezTo>
                  <a:lnTo>
                    <a:pt x="38207" y="43158"/>
                  </a:lnTo>
                  <a:cubicBezTo>
                    <a:pt x="38267" y="43182"/>
                    <a:pt x="38326" y="43182"/>
                    <a:pt x="38386" y="43182"/>
                  </a:cubicBezTo>
                  <a:lnTo>
                    <a:pt x="38565" y="43182"/>
                  </a:lnTo>
                  <a:cubicBezTo>
                    <a:pt x="38624" y="43182"/>
                    <a:pt x="38684" y="43182"/>
                    <a:pt x="38743" y="43158"/>
                  </a:cubicBezTo>
                  <a:cubicBezTo>
                    <a:pt x="39196" y="43122"/>
                    <a:pt x="39612" y="42967"/>
                    <a:pt x="39993" y="42801"/>
                  </a:cubicBezTo>
                  <a:cubicBezTo>
                    <a:pt x="40732" y="42467"/>
                    <a:pt x="41374" y="42003"/>
                    <a:pt x="41958" y="41491"/>
                  </a:cubicBezTo>
                  <a:cubicBezTo>
                    <a:pt x="42553" y="40991"/>
                    <a:pt x="43089" y="40443"/>
                    <a:pt x="43565" y="39824"/>
                  </a:cubicBezTo>
                  <a:cubicBezTo>
                    <a:pt x="43696" y="39681"/>
                    <a:pt x="43803" y="39514"/>
                    <a:pt x="43922" y="39348"/>
                  </a:cubicBezTo>
                  <a:cubicBezTo>
                    <a:pt x="44041" y="39193"/>
                    <a:pt x="44137" y="39014"/>
                    <a:pt x="44232" y="38848"/>
                  </a:cubicBezTo>
                  <a:lnTo>
                    <a:pt x="44375" y="38598"/>
                  </a:lnTo>
                  <a:lnTo>
                    <a:pt x="44518" y="38336"/>
                  </a:lnTo>
                  <a:cubicBezTo>
                    <a:pt x="44601" y="38181"/>
                    <a:pt x="44696" y="38002"/>
                    <a:pt x="44768" y="37824"/>
                  </a:cubicBezTo>
                  <a:cubicBezTo>
                    <a:pt x="45077" y="37121"/>
                    <a:pt x="45327" y="36395"/>
                    <a:pt x="45530" y="35657"/>
                  </a:cubicBezTo>
                  <a:cubicBezTo>
                    <a:pt x="45911" y="34192"/>
                    <a:pt x="46137" y="32704"/>
                    <a:pt x="46256" y="31216"/>
                  </a:cubicBezTo>
                  <a:cubicBezTo>
                    <a:pt x="46482" y="28215"/>
                    <a:pt x="46304" y="25239"/>
                    <a:pt x="45911" y="22310"/>
                  </a:cubicBezTo>
                  <a:cubicBezTo>
                    <a:pt x="45720" y="20857"/>
                    <a:pt x="45446" y="19381"/>
                    <a:pt x="45113" y="17940"/>
                  </a:cubicBezTo>
                  <a:cubicBezTo>
                    <a:pt x="44934" y="17202"/>
                    <a:pt x="44708" y="16464"/>
                    <a:pt x="44434" y="15750"/>
                  </a:cubicBezTo>
                  <a:cubicBezTo>
                    <a:pt x="44172" y="15035"/>
                    <a:pt x="43863" y="14333"/>
                    <a:pt x="43506" y="13666"/>
                  </a:cubicBezTo>
                  <a:cubicBezTo>
                    <a:pt x="42089" y="10975"/>
                    <a:pt x="40065" y="8654"/>
                    <a:pt x="37755" y="6725"/>
                  </a:cubicBezTo>
                  <a:cubicBezTo>
                    <a:pt x="35445" y="4808"/>
                    <a:pt x="32850" y="3260"/>
                    <a:pt x="30075" y="2117"/>
                  </a:cubicBezTo>
                  <a:cubicBezTo>
                    <a:pt x="27313" y="974"/>
                    <a:pt x="24360" y="224"/>
                    <a:pt x="21336" y="45"/>
                  </a:cubicBezTo>
                  <a:cubicBezTo>
                    <a:pt x="20889" y="17"/>
                    <a:pt x="20433" y="1"/>
                    <a:pt x="19974" y="1"/>
                  </a:cubicBezTo>
                  <a:close/>
                </a:path>
              </a:pathLst>
            </a:custGeom>
            <a:solidFill>
              <a:schemeClr val="dk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52"/>
          <p:cNvGrpSpPr/>
          <p:nvPr/>
        </p:nvGrpSpPr>
        <p:grpSpPr>
          <a:xfrm>
            <a:off x="6513913" y="2631694"/>
            <a:ext cx="4090837" cy="3395210"/>
            <a:chOff x="6513913" y="2631694"/>
            <a:chExt cx="4090837" cy="3395210"/>
          </a:xfrm>
        </p:grpSpPr>
        <p:pic>
          <p:nvPicPr>
            <p:cNvPr id="470" name="Google Shape;470;p52"/>
            <p:cNvPicPr preferRelativeResize="0"/>
            <p:nvPr/>
          </p:nvPicPr>
          <p:blipFill rotWithShape="1">
            <a:blip r:embed="rId4">
              <a:alphaModFix/>
            </a:blip>
            <a:srcRect l="7802" t="3814" r="8389" b="7050"/>
            <a:stretch/>
          </p:blipFill>
          <p:spPr>
            <a:xfrm rot="-1576550" flipH="1">
              <a:off x="6857072" y="3292074"/>
              <a:ext cx="3467655" cy="2074450"/>
            </a:xfrm>
            <a:prstGeom prst="rect">
              <a:avLst/>
            </a:prstGeom>
            <a:noFill/>
            <a:ln>
              <a:noFill/>
            </a:ln>
          </p:spPr>
        </p:pic>
        <p:sp>
          <p:nvSpPr>
            <p:cNvPr id="471" name="Google Shape;471;p52"/>
            <p:cNvSpPr/>
            <p:nvPr/>
          </p:nvSpPr>
          <p:spPr>
            <a:xfrm>
              <a:off x="6513913" y="4416325"/>
              <a:ext cx="1133500" cy="1065575"/>
            </a:xfrm>
            <a:custGeom>
              <a:avLst/>
              <a:gdLst/>
              <a:ahLst/>
              <a:cxnLst/>
              <a:rect l="l" t="t" r="r" b="b"/>
              <a:pathLst>
                <a:path w="45340" h="42623" extrusionOk="0">
                  <a:moveTo>
                    <a:pt x="25235" y="1"/>
                  </a:moveTo>
                  <a:cubicBezTo>
                    <a:pt x="25011" y="1"/>
                    <a:pt x="24787" y="4"/>
                    <a:pt x="24563" y="10"/>
                  </a:cubicBezTo>
                  <a:cubicBezTo>
                    <a:pt x="20313" y="129"/>
                    <a:pt x="18324" y="463"/>
                    <a:pt x="14407" y="2082"/>
                  </a:cubicBezTo>
                  <a:cubicBezTo>
                    <a:pt x="7335" y="5797"/>
                    <a:pt x="2132" y="12869"/>
                    <a:pt x="667" y="20727"/>
                  </a:cubicBezTo>
                  <a:cubicBezTo>
                    <a:pt x="1" y="24311"/>
                    <a:pt x="72" y="28073"/>
                    <a:pt x="1239" y="31538"/>
                  </a:cubicBezTo>
                  <a:cubicBezTo>
                    <a:pt x="2394" y="35003"/>
                    <a:pt x="4680" y="38122"/>
                    <a:pt x="7787" y="40015"/>
                  </a:cubicBezTo>
                  <a:cubicBezTo>
                    <a:pt x="11002" y="41968"/>
                    <a:pt x="14884" y="42515"/>
                    <a:pt x="18646" y="42611"/>
                  </a:cubicBezTo>
                  <a:cubicBezTo>
                    <a:pt x="18987" y="42619"/>
                    <a:pt x="19329" y="42623"/>
                    <a:pt x="19672" y="42623"/>
                  </a:cubicBezTo>
                  <a:cubicBezTo>
                    <a:pt x="26895" y="42623"/>
                    <a:pt x="34465" y="40790"/>
                    <a:pt x="39387" y="35550"/>
                  </a:cubicBezTo>
                  <a:cubicBezTo>
                    <a:pt x="43709" y="30943"/>
                    <a:pt x="45340" y="24192"/>
                    <a:pt x="44590" y="17905"/>
                  </a:cubicBezTo>
                  <a:cubicBezTo>
                    <a:pt x="43923" y="12250"/>
                    <a:pt x="41268" y="6618"/>
                    <a:pt x="36612" y="3332"/>
                  </a:cubicBezTo>
                  <a:cubicBezTo>
                    <a:pt x="33331" y="1020"/>
                    <a:pt x="29258" y="1"/>
                    <a:pt x="25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0">
          <a:extLst>
            <a:ext uri="{FF2B5EF4-FFF2-40B4-BE49-F238E27FC236}">
              <a16:creationId xmlns:a16="http://schemas.microsoft.com/office/drawing/2014/main" id="{CFF17AE5-7E0B-2C82-C22D-BA928DC52390}"/>
            </a:ext>
          </a:extLst>
        </p:cNvPr>
        <p:cNvGrpSpPr/>
        <p:nvPr/>
      </p:nvGrpSpPr>
      <p:grpSpPr>
        <a:xfrm>
          <a:off x="0" y="0"/>
          <a:ext cx="0" cy="0"/>
          <a:chOff x="0" y="0"/>
          <a:chExt cx="0" cy="0"/>
        </a:xfrm>
      </p:grpSpPr>
      <p:sp>
        <p:nvSpPr>
          <p:cNvPr id="311" name="Google Shape;311;p42">
            <a:extLst>
              <a:ext uri="{FF2B5EF4-FFF2-40B4-BE49-F238E27FC236}">
                <a16:creationId xmlns:a16="http://schemas.microsoft.com/office/drawing/2014/main" id="{D9CD231E-04B6-7B3F-D34F-06E2451961BC}"/>
              </a:ext>
            </a:extLst>
          </p:cNvPr>
          <p:cNvSpPr/>
          <p:nvPr/>
        </p:nvSpPr>
        <p:spPr>
          <a:xfrm>
            <a:off x="3498075" y="4298118"/>
            <a:ext cx="1718478" cy="885847"/>
          </a:xfrm>
          <a:custGeom>
            <a:avLst/>
            <a:gdLst/>
            <a:ahLst/>
            <a:cxnLst/>
            <a:rect l="l" t="t" r="r" b="b"/>
            <a:pathLst>
              <a:path w="54829" h="33692" extrusionOk="0">
                <a:moveTo>
                  <a:pt x="29565" y="1"/>
                </a:moveTo>
                <a:cubicBezTo>
                  <a:pt x="28528" y="1"/>
                  <a:pt x="27498" y="199"/>
                  <a:pt x="26540" y="628"/>
                </a:cubicBezTo>
                <a:cubicBezTo>
                  <a:pt x="22944" y="2212"/>
                  <a:pt x="21265" y="6415"/>
                  <a:pt x="20967" y="10308"/>
                </a:cubicBezTo>
                <a:cubicBezTo>
                  <a:pt x="20670" y="14213"/>
                  <a:pt x="21420" y="18142"/>
                  <a:pt x="21063" y="22047"/>
                </a:cubicBezTo>
                <a:cubicBezTo>
                  <a:pt x="20860" y="24155"/>
                  <a:pt x="19896" y="26679"/>
                  <a:pt x="17777" y="26929"/>
                </a:cubicBezTo>
                <a:cubicBezTo>
                  <a:pt x="17673" y="26940"/>
                  <a:pt x="17571" y="26945"/>
                  <a:pt x="17470" y="26945"/>
                </a:cubicBezTo>
                <a:cubicBezTo>
                  <a:pt x="15638" y="26945"/>
                  <a:pt x="14263" y="25166"/>
                  <a:pt x="12728" y="24071"/>
                </a:cubicBezTo>
                <a:cubicBezTo>
                  <a:pt x="11464" y="23160"/>
                  <a:pt x="9984" y="22731"/>
                  <a:pt x="8511" y="22731"/>
                </a:cubicBezTo>
                <a:cubicBezTo>
                  <a:pt x="5751" y="22731"/>
                  <a:pt x="3017" y="24234"/>
                  <a:pt x="1775" y="26881"/>
                </a:cubicBezTo>
                <a:cubicBezTo>
                  <a:pt x="1" y="30656"/>
                  <a:pt x="596" y="33525"/>
                  <a:pt x="596" y="33525"/>
                </a:cubicBezTo>
                <a:cubicBezTo>
                  <a:pt x="596" y="33525"/>
                  <a:pt x="16729" y="33525"/>
                  <a:pt x="22087" y="33585"/>
                </a:cubicBezTo>
                <a:cubicBezTo>
                  <a:pt x="25762" y="33627"/>
                  <a:pt x="29140" y="33639"/>
                  <a:pt x="32361" y="33639"/>
                </a:cubicBezTo>
                <a:cubicBezTo>
                  <a:pt x="36298" y="33639"/>
                  <a:pt x="40001" y="33622"/>
                  <a:pt x="43729" y="33622"/>
                </a:cubicBezTo>
                <a:cubicBezTo>
                  <a:pt x="47118" y="33622"/>
                  <a:pt x="50527" y="33636"/>
                  <a:pt x="54150" y="33692"/>
                </a:cubicBezTo>
                <a:cubicBezTo>
                  <a:pt x="54829" y="30215"/>
                  <a:pt x="54829" y="26596"/>
                  <a:pt x="54126" y="23107"/>
                </a:cubicBezTo>
                <a:cubicBezTo>
                  <a:pt x="53924" y="22095"/>
                  <a:pt x="53614" y="21012"/>
                  <a:pt x="52793" y="20392"/>
                </a:cubicBezTo>
                <a:cubicBezTo>
                  <a:pt x="52340" y="20042"/>
                  <a:pt x="51800" y="19892"/>
                  <a:pt x="51242" y="19892"/>
                </a:cubicBezTo>
                <a:cubicBezTo>
                  <a:pt x="50318" y="19892"/>
                  <a:pt x="49341" y="20303"/>
                  <a:pt x="48614" y="20904"/>
                </a:cubicBezTo>
                <a:cubicBezTo>
                  <a:pt x="47435" y="21857"/>
                  <a:pt x="46625" y="23214"/>
                  <a:pt x="45542" y="24274"/>
                </a:cubicBezTo>
                <a:cubicBezTo>
                  <a:pt x="44712" y="25095"/>
                  <a:pt x="43574" y="25741"/>
                  <a:pt x="42450" y="25741"/>
                </a:cubicBezTo>
                <a:cubicBezTo>
                  <a:pt x="42107" y="25741"/>
                  <a:pt x="41765" y="25681"/>
                  <a:pt x="41434" y="25548"/>
                </a:cubicBezTo>
                <a:cubicBezTo>
                  <a:pt x="40351" y="25119"/>
                  <a:pt x="39672" y="23976"/>
                  <a:pt x="39482" y="22809"/>
                </a:cubicBezTo>
                <a:cubicBezTo>
                  <a:pt x="39291" y="21654"/>
                  <a:pt x="39470" y="20476"/>
                  <a:pt x="39636" y="19321"/>
                </a:cubicBezTo>
                <a:cubicBezTo>
                  <a:pt x="40053" y="16237"/>
                  <a:pt x="40279" y="13082"/>
                  <a:pt x="39708" y="10034"/>
                </a:cubicBezTo>
                <a:cubicBezTo>
                  <a:pt x="39136" y="6974"/>
                  <a:pt x="37708" y="3998"/>
                  <a:pt x="35291" y="2057"/>
                </a:cubicBezTo>
                <a:cubicBezTo>
                  <a:pt x="33680" y="770"/>
                  <a:pt x="31608" y="1"/>
                  <a:pt x="295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2">
            <a:extLst>
              <a:ext uri="{FF2B5EF4-FFF2-40B4-BE49-F238E27FC236}">
                <a16:creationId xmlns:a16="http://schemas.microsoft.com/office/drawing/2014/main" id="{A0A87A68-7BDA-CBE9-2E08-21B3CCA38C88}"/>
              </a:ext>
            </a:extLst>
          </p:cNvPr>
          <p:cNvSpPr txBox="1">
            <a:spLocks noGrp="1"/>
          </p:cNvSpPr>
          <p:nvPr>
            <p:ph type="title"/>
          </p:nvPr>
        </p:nvSpPr>
        <p:spPr>
          <a:xfrm>
            <a:off x="713225" y="441475"/>
            <a:ext cx="7717500" cy="60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TEACHING STRATEGIES</a:t>
            </a:r>
            <a:endParaRPr dirty="0"/>
          </a:p>
        </p:txBody>
      </p:sp>
      <p:sp>
        <p:nvSpPr>
          <p:cNvPr id="313" name="Google Shape;313;p42">
            <a:extLst>
              <a:ext uri="{FF2B5EF4-FFF2-40B4-BE49-F238E27FC236}">
                <a16:creationId xmlns:a16="http://schemas.microsoft.com/office/drawing/2014/main" id="{8662C757-AFBB-B8A6-3331-EF2A9AB3A3E8}"/>
              </a:ext>
            </a:extLst>
          </p:cNvPr>
          <p:cNvSpPr txBox="1"/>
          <p:nvPr/>
        </p:nvSpPr>
        <p:spPr>
          <a:xfrm>
            <a:off x="719975" y="1122513"/>
            <a:ext cx="7704000" cy="510900"/>
          </a:xfrm>
          <a:prstGeom prst="rect">
            <a:avLst/>
          </a:prstGeom>
          <a:noFill/>
          <a:ln>
            <a:noFill/>
          </a:ln>
        </p:spPr>
        <p:txBody>
          <a:bodyPr spcFirstLastPara="1" wrap="square" lIns="91425" tIns="91425" rIns="0" bIns="91425" anchor="t" anchorCtr="0">
            <a:noAutofit/>
          </a:bodyPr>
          <a:lstStyle/>
          <a:p>
            <a:pPr marL="0" lvl="0" indent="0" algn="ctr" rtl="0">
              <a:spcBef>
                <a:spcPts val="0"/>
              </a:spcBef>
              <a:spcAft>
                <a:spcPts val="0"/>
              </a:spcAft>
              <a:buNone/>
            </a:pPr>
            <a:r>
              <a:rPr lang="en" sz="1200" b="1">
                <a:solidFill>
                  <a:schemeClr val="dk1"/>
                </a:solidFill>
                <a:latin typeface="Open Sans"/>
                <a:ea typeface="Open Sans"/>
                <a:cs typeface="Open Sans"/>
                <a:sym typeface="Open Sans"/>
              </a:rPr>
              <a:t>This is a slide structure based on a multi-purpose presentation for education</a:t>
            </a:r>
            <a:endParaRPr sz="1200" b="1">
              <a:solidFill>
                <a:schemeClr val="dk1"/>
              </a:solidFill>
              <a:latin typeface="Open Sans"/>
              <a:ea typeface="Open Sans"/>
              <a:cs typeface="Open Sans"/>
              <a:sym typeface="Open Sans"/>
            </a:endParaRPr>
          </a:p>
          <a:p>
            <a:pPr marL="0" lvl="0" indent="0" algn="ctr" rtl="0">
              <a:spcBef>
                <a:spcPts val="0"/>
              </a:spcBef>
              <a:spcAft>
                <a:spcPts val="0"/>
              </a:spcAft>
              <a:buNone/>
            </a:pPr>
            <a:r>
              <a:rPr lang="en" sz="1200">
                <a:solidFill>
                  <a:schemeClr val="dk1"/>
                </a:solidFill>
                <a:latin typeface="Open Sans"/>
                <a:ea typeface="Open Sans"/>
                <a:cs typeface="Open Sans"/>
                <a:sym typeface="Open Sans"/>
              </a:rPr>
              <a:t>You can delete this slide when you’re done editing the presentation</a:t>
            </a:r>
            <a:endParaRPr sz="1200">
              <a:solidFill>
                <a:schemeClr val="dk1"/>
              </a:solidFill>
              <a:latin typeface="Open Sans"/>
              <a:ea typeface="Open Sans"/>
              <a:cs typeface="Open Sans"/>
              <a:sym typeface="Open Sans"/>
            </a:endParaRPr>
          </a:p>
          <a:p>
            <a:pPr marL="0" lvl="0" indent="0" algn="ctr" rtl="0">
              <a:spcBef>
                <a:spcPts val="0"/>
              </a:spcBef>
              <a:spcAft>
                <a:spcPts val="0"/>
              </a:spcAft>
              <a:buNone/>
            </a:pPr>
            <a:endParaRPr sz="1200" b="1">
              <a:solidFill>
                <a:schemeClr val="dk1"/>
              </a:solidFill>
              <a:latin typeface="Open Sans"/>
              <a:ea typeface="Open Sans"/>
              <a:cs typeface="Open Sans"/>
              <a:sym typeface="Open Sans"/>
            </a:endParaRPr>
          </a:p>
        </p:txBody>
      </p:sp>
      <p:sp>
        <p:nvSpPr>
          <p:cNvPr id="316" name="Google Shape;316;p42">
            <a:extLst>
              <a:ext uri="{FF2B5EF4-FFF2-40B4-BE49-F238E27FC236}">
                <a16:creationId xmlns:a16="http://schemas.microsoft.com/office/drawing/2014/main" id="{72155573-6BF2-5653-FC1D-233670CA80C0}"/>
              </a:ext>
            </a:extLst>
          </p:cNvPr>
          <p:cNvSpPr/>
          <p:nvPr/>
        </p:nvSpPr>
        <p:spPr>
          <a:xfrm>
            <a:off x="5124289" y="4820189"/>
            <a:ext cx="1938549" cy="778001"/>
          </a:xfrm>
          <a:custGeom>
            <a:avLst/>
            <a:gdLst/>
            <a:ahLst/>
            <a:cxnLst/>
            <a:rect l="l" t="t" r="r" b="b"/>
            <a:pathLst>
              <a:path w="66835" h="26823" extrusionOk="0">
                <a:moveTo>
                  <a:pt x="0" y="25060"/>
                </a:moveTo>
                <a:cubicBezTo>
                  <a:pt x="0" y="15934"/>
                  <a:pt x="9200" y="-189"/>
                  <a:pt x="17363" y="3891"/>
                </a:cubicBezTo>
                <a:cubicBezTo>
                  <a:pt x="24712" y="7564"/>
                  <a:pt x="18556" y="28196"/>
                  <a:pt x="26639" y="26725"/>
                </a:cubicBezTo>
                <a:cubicBezTo>
                  <a:pt x="37559" y="24738"/>
                  <a:pt x="35604" y="-1291"/>
                  <a:pt x="46618" y="86"/>
                </a:cubicBezTo>
                <a:cubicBezTo>
                  <a:pt x="55005" y="1135"/>
                  <a:pt x="48016" y="18370"/>
                  <a:pt x="53992" y="24346"/>
                </a:cubicBezTo>
                <a:cubicBezTo>
                  <a:pt x="57793" y="28147"/>
                  <a:pt x="63611" y="18896"/>
                  <a:pt x="66835" y="14595"/>
                </a:cubicBezTo>
              </a:path>
            </a:pathLst>
          </a:custGeom>
          <a:noFill/>
          <a:ln w="114300" cap="flat" cmpd="sng">
            <a:solidFill>
              <a:schemeClr val="dk1"/>
            </a:solidFill>
            <a:prstDash val="solid"/>
            <a:round/>
            <a:headEnd type="none" w="med" len="med"/>
            <a:tailEnd type="none" w="med" len="med"/>
          </a:ln>
        </p:spPr>
        <p:txBody>
          <a:bodyPr/>
          <a:lstStyle/>
          <a:p>
            <a:endParaRPr lang="en-AU"/>
          </a:p>
        </p:txBody>
      </p:sp>
      <p:graphicFrame>
        <p:nvGraphicFramePr>
          <p:cNvPr id="317" name="Google Shape;317;p42">
            <a:extLst>
              <a:ext uri="{FF2B5EF4-FFF2-40B4-BE49-F238E27FC236}">
                <a16:creationId xmlns:a16="http://schemas.microsoft.com/office/drawing/2014/main" id="{9B575374-0B8C-FC5F-E7AB-952F377B31E4}"/>
              </a:ext>
            </a:extLst>
          </p:cNvPr>
          <p:cNvGraphicFramePr/>
          <p:nvPr>
            <p:extLst>
              <p:ext uri="{D42A27DB-BD31-4B8C-83A1-F6EECF244321}">
                <p14:modId xmlns:p14="http://schemas.microsoft.com/office/powerpoint/2010/main" val="2555464337"/>
              </p:ext>
            </p:extLst>
          </p:nvPr>
        </p:nvGraphicFramePr>
        <p:xfrm>
          <a:off x="281228" y="1791365"/>
          <a:ext cx="8704829" cy="2910660"/>
        </p:xfrm>
        <a:graphic>
          <a:graphicData uri="http://schemas.openxmlformats.org/drawingml/2006/table">
            <a:tbl>
              <a:tblPr>
                <a:noFill/>
                <a:tableStyleId>{C533794F-3D6C-4AFE-9B99-8D8C04D9CD76}</a:tableStyleId>
              </a:tblPr>
              <a:tblGrid>
                <a:gridCol w="2116457">
                  <a:extLst>
                    <a:ext uri="{9D8B030D-6E8A-4147-A177-3AD203B41FA5}">
                      <a16:colId xmlns:a16="http://schemas.microsoft.com/office/drawing/2014/main" val="20000"/>
                    </a:ext>
                  </a:extLst>
                </a:gridCol>
                <a:gridCol w="6588372">
                  <a:extLst>
                    <a:ext uri="{9D8B030D-6E8A-4147-A177-3AD203B41FA5}">
                      <a16:colId xmlns:a16="http://schemas.microsoft.com/office/drawing/2014/main" val="20001"/>
                    </a:ext>
                  </a:extLst>
                </a:gridCol>
              </a:tblGrid>
              <a:tr h="350500">
                <a:tc>
                  <a:txBody>
                    <a:bodyPr/>
                    <a:lstStyle/>
                    <a:p>
                      <a:pPr marL="0" lvl="0" indent="0" algn="l" rtl="0">
                        <a:spcBef>
                          <a:spcPts val="0"/>
                        </a:spcBef>
                        <a:spcAft>
                          <a:spcPts val="0"/>
                        </a:spcAft>
                        <a:buNone/>
                      </a:pPr>
                      <a:r>
                        <a:rPr lang="en" sz="950" dirty="0">
                          <a:solidFill>
                            <a:schemeClr val="dk1"/>
                          </a:solidFill>
                          <a:uFill>
                            <a:noFill/>
                          </a:uFill>
                          <a:latin typeface="Bowlby One"/>
                          <a:ea typeface="Bowlby One"/>
                          <a:cs typeface="Bowlby One"/>
                          <a:sym typeface="Bowlby One"/>
                        </a:rPr>
                        <a:t>CULTURALLY RESPONSIVE TEACHING</a:t>
                      </a:r>
                      <a:endParaRPr sz="950" dirty="0">
                        <a:solidFill>
                          <a:schemeClr val="dk1"/>
                        </a:solidFill>
                        <a:latin typeface="Bowlby One"/>
                        <a:ea typeface="Bowlby One"/>
                        <a:cs typeface="Bowlby One"/>
                        <a:sym typeface="Bowlby One"/>
                      </a:endParaRPr>
                    </a:p>
                  </a:txBody>
                  <a:tcPr marL="91425" marR="91425" marT="91425" marB="91425" anchor="ctr">
                    <a:lnL w="9525" cap="flat" cmpd="sng">
                      <a:solidFill>
                        <a:srgbClr val="9E9E9E">
                          <a:alpha val="0"/>
                        </a:srgbClr>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1"/>
                    </a:solidFill>
                  </a:tcPr>
                </a:tc>
                <a:tc>
                  <a:txBody>
                    <a:bodyPr/>
                    <a:lstStyle/>
                    <a:p>
                      <a:r>
                        <a:rPr lang="en-GB" sz="1000" dirty="0">
                          <a:latin typeface="Open Sans" panose="020B0606030504020204" pitchFamily="34" charset="0"/>
                          <a:ea typeface="Open Sans" panose="020B0606030504020204" pitchFamily="34" charset="0"/>
                          <a:cs typeface="Open Sans" panose="020B0606030504020204" pitchFamily="34" charset="0"/>
                        </a:rPr>
                        <a:t>Integrates students' cultural backgrounds and lived experiences into art-making (Marshall, 2010)</a:t>
                      </a:r>
                    </a:p>
                    <a:p>
                      <a:r>
                        <a:rPr lang="en-GB" sz="1000" dirty="0">
                          <a:latin typeface="Open Sans" panose="020B0606030504020204" pitchFamily="34" charset="0"/>
                          <a:ea typeface="Open Sans" panose="020B0606030504020204" pitchFamily="34" charset="0"/>
                          <a:cs typeface="Open Sans" panose="020B0606030504020204" pitchFamily="34" charset="0"/>
                        </a:rPr>
                        <a:t>Values diverse traditions, artists, and ways of knowing (Gay, 2010)</a:t>
                      </a:r>
                    </a:p>
                  </a:txBody>
                  <a:tcPr marL="91425" marR="91425" marT="91425" marB="91425" anchor="ctr">
                    <a:lnL w="19050" cap="flat" cmpd="sng" algn="ctr">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350500">
                <a:tc>
                  <a:txBody>
                    <a:bodyPr/>
                    <a:lstStyle/>
                    <a:p>
                      <a:pPr marL="0" lvl="0" indent="0" algn="l" rtl="0">
                        <a:spcBef>
                          <a:spcPts val="0"/>
                        </a:spcBef>
                        <a:spcAft>
                          <a:spcPts val="0"/>
                        </a:spcAft>
                        <a:buNone/>
                      </a:pPr>
                      <a:r>
                        <a:rPr lang="en-GB" sz="950" dirty="0">
                          <a:solidFill>
                            <a:schemeClr val="dk1"/>
                          </a:solidFill>
                          <a:latin typeface="Bowlby One"/>
                          <a:ea typeface="Bowlby One"/>
                          <a:cs typeface="Bowlby One"/>
                          <a:sym typeface="Bowlby One"/>
                        </a:rPr>
                        <a:t>INQUIRY-BASED LEARNING</a:t>
                      </a:r>
                      <a:endParaRPr sz="950" dirty="0">
                        <a:solidFill>
                          <a:schemeClr val="dk1"/>
                        </a:solidFill>
                        <a:latin typeface="Bowlby One"/>
                        <a:ea typeface="Bowlby One"/>
                        <a:cs typeface="Bowlby One"/>
                        <a:sym typeface="Bowlby One"/>
                      </a:endParaRPr>
                    </a:p>
                  </a:txBody>
                  <a:tcPr marL="91425" marR="91425" marT="91425" marB="91425" anchor="ctr">
                    <a:lnL w="9525" cap="flat" cmpd="sng">
                      <a:solidFill>
                        <a:srgbClr val="9E9E9E">
                          <a:alpha val="0"/>
                        </a:srgbClr>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chemeClr val="bg1"/>
                    </a:solidFill>
                  </a:tcPr>
                </a:tc>
                <a:tc>
                  <a:txBody>
                    <a:bodyPr/>
                    <a:lstStyle/>
                    <a:p>
                      <a:r>
                        <a:rPr lang="en-GB" sz="1000" dirty="0">
                          <a:latin typeface="Open Sans" panose="020B0606030504020204" pitchFamily="34" charset="0"/>
                          <a:ea typeface="Open Sans" panose="020B0606030504020204" pitchFamily="34" charset="0"/>
                          <a:cs typeface="Open Sans" panose="020B0606030504020204" pitchFamily="34" charset="0"/>
                        </a:rPr>
                        <a:t>Promotes curiosity through student-led questions and investigations.</a:t>
                      </a:r>
                    </a:p>
                    <a:p>
                      <a:r>
                        <a:rPr lang="en-GB" sz="1000" dirty="0">
                          <a:latin typeface="Open Sans" panose="020B0606030504020204" pitchFamily="34" charset="0"/>
                          <a:ea typeface="Open Sans" panose="020B0606030504020204" pitchFamily="34" charset="0"/>
                          <a:cs typeface="Open Sans" panose="020B0606030504020204" pitchFamily="34" charset="0"/>
                        </a:rPr>
                        <a:t>Encourages deeper critical thinking and interdisciplinary connections.</a:t>
                      </a:r>
                    </a:p>
                  </a:txBody>
                  <a:tcPr marL="91425" marR="91425" marT="91425" marB="91425" anchor="ctr">
                    <a:lnL w="19050"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350500">
                <a:tc>
                  <a:txBody>
                    <a:bodyPr/>
                    <a:lstStyle/>
                    <a:p>
                      <a:pPr marL="0" lvl="0" indent="0" algn="l" rtl="0">
                        <a:spcBef>
                          <a:spcPts val="0"/>
                        </a:spcBef>
                        <a:spcAft>
                          <a:spcPts val="0"/>
                        </a:spcAft>
                        <a:buNone/>
                      </a:pPr>
                      <a:r>
                        <a:rPr lang="en-GB" sz="950" dirty="0">
                          <a:solidFill>
                            <a:schemeClr val="dk1"/>
                          </a:solidFill>
                          <a:latin typeface="Bowlby One"/>
                          <a:ea typeface="Bowlby One"/>
                          <a:cs typeface="Bowlby One"/>
                          <a:sym typeface="Bowlby One"/>
                        </a:rPr>
                        <a:t>CHOICE-BASED ART EDUCATION</a:t>
                      </a:r>
                      <a:endParaRPr sz="950" dirty="0">
                        <a:solidFill>
                          <a:schemeClr val="dk1"/>
                        </a:solidFill>
                        <a:latin typeface="Bowlby One"/>
                        <a:ea typeface="Bowlby One"/>
                        <a:cs typeface="Bowlby One"/>
                        <a:sym typeface="Bowlby One"/>
                      </a:endParaRPr>
                    </a:p>
                  </a:txBody>
                  <a:tcPr marL="91425" marR="91425" marT="91425" marB="91425" anchor="ctr">
                    <a:lnL w="9525" cap="flat" cmpd="sng">
                      <a:solidFill>
                        <a:srgbClr val="9E9E9E">
                          <a:alpha val="0"/>
                        </a:srgbClr>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r>
                        <a:rPr lang="en-GB"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Encourages student agency by allowing choices in the subject matter and creative process. </a:t>
                      </a:r>
                    </a:p>
                    <a:p>
                      <a:pPr marL="0" lvl="0" indent="0" algn="l" rtl="0">
                        <a:spcBef>
                          <a:spcPts val="0"/>
                        </a:spcBef>
                        <a:spcAft>
                          <a:spcPts val="0"/>
                        </a:spcAft>
                        <a:buNone/>
                      </a:pPr>
                      <a:r>
                        <a:rPr lang="en-GB"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Supports differentiated learning and values students as artists (Douglas &amp; Jaquith, 2009)</a:t>
                      </a:r>
                      <a:endParaRPr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25" marR="91425" marT="91425" marB="91425" anchor="ctr">
                    <a:lnL w="19050"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r h="350500">
                <a:tc>
                  <a:txBody>
                    <a:bodyPr/>
                    <a:lstStyle/>
                    <a:p>
                      <a:pPr marL="0" lvl="0" indent="0" algn="l" rtl="0">
                        <a:spcBef>
                          <a:spcPts val="0"/>
                        </a:spcBef>
                        <a:spcAft>
                          <a:spcPts val="0"/>
                        </a:spcAft>
                        <a:buNone/>
                      </a:pPr>
                      <a:r>
                        <a:rPr lang="en-GB" sz="950" dirty="0">
                          <a:solidFill>
                            <a:schemeClr val="dk1"/>
                          </a:solidFill>
                          <a:latin typeface="Bowlby One"/>
                          <a:ea typeface="Bowlby One"/>
                          <a:cs typeface="Bowlby One"/>
                          <a:sym typeface="Bowlby One"/>
                        </a:rPr>
                        <a:t>PROCESS-ORIENTATED PEDAGOGY</a:t>
                      </a:r>
                      <a:endParaRPr sz="950" dirty="0">
                        <a:solidFill>
                          <a:schemeClr val="dk1"/>
                        </a:solidFill>
                        <a:latin typeface="Bowlby One"/>
                        <a:ea typeface="Bowlby One"/>
                        <a:cs typeface="Bowlby One"/>
                        <a:sym typeface="Bowlby One"/>
                      </a:endParaRPr>
                    </a:p>
                  </a:txBody>
                  <a:tcPr marL="91425" marR="91425" marT="91425" marB="91425" anchor="ctr">
                    <a:lnL w="9525" cap="flat" cmpd="sng">
                      <a:solidFill>
                        <a:srgbClr val="9E9E9E">
                          <a:alpha val="0"/>
                        </a:srgbClr>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1"/>
                    </a:solidFill>
                  </a:tcPr>
                </a:tc>
                <a:tc>
                  <a:txBody>
                    <a:bodyPr/>
                    <a:lstStyle/>
                    <a:p>
                      <a:pPr marL="0" lvl="0" indent="0" algn="l" rtl="0">
                        <a:spcBef>
                          <a:spcPts val="0"/>
                        </a:spcBef>
                        <a:spcAft>
                          <a:spcPts val="0"/>
                        </a:spcAft>
                        <a:buNone/>
                      </a:pPr>
                      <a:r>
                        <a:rPr lang="en-GB" sz="1000" dirty="0">
                          <a:latin typeface="Open Sans" panose="020B0606030504020204" pitchFamily="34" charset="0"/>
                          <a:ea typeface="Open Sans" panose="020B0606030504020204" pitchFamily="34" charset="0"/>
                          <a:cs typeface="Open Sans" panose="020B0606030504020204" pitchFamily="34" charset="0"/>
                        </a:rPr>
                        <a:t>Emphasizes experimentation, play, and creative risk-taking over perfection in final products. (Rolling, 2010)</a:t>
                      </a:r>
                      <a:endParaRPr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25" marR="91425" marT="91425" marB="91425" anchor="ctr">
                    <a:lnL w="19050" cap="flat" cmpd="sng" algn="ctr">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548329220"/>
                  </a:ext>
                </a:extLst>
              </a:tr>
              <a:tr h="350500">
                <a:tc>
                  <a:txBody>
                    <a:bodyPr/>
                    <a:lstStyle/>
                    <a:p>
                      <a:pPr marL="0" lvl="0" indent="0" algn="l" rtl="0">
                        <a:spcBef>
                          <a:spcPts val="0"/>
                        </a:spcBef>
                        <a:spcAft>
                          <a:spcPts val="0"/>
                        </a:spcAft>
                        <a:buNone/>
                      </a:pPr>
                      <a:r>
                        <a:rPr lang="en-GB" sz="950" dirty="0">
                          <a:solidFill>
                            <a:schemeClr val="dk1"/>
                          </a:solidFill>
                          <a:latin typeface="Bowlby One"/>
                          <a:ea typeface="Bowlby One"/>
                          <a:cs typeface="Bowlby One"/>
                          <a:sym typeface="Bowlby One"/>
                        </a:rPr>
                        <a:t>COLLABORATIVE LEARNING</a:t>
                      </a:r>
                      <a:endParaRPr sz="950" dirty="0">
                        <a:solidFill>
                          <a:schemeClr val="dk1"/>
                        </a:solidFill>
                        <a:latin typeface="Bowlby One"/>
                        <a:ea typeface="Bowlby One"/>
                        <a:cs typeface="Bowlby One"/>
                        <a:sym typeface="Bowlby One"/>
                      </a:endParaRPr>
                    </a:p>
                  </a:txBody>
                  <a:tcPr marL="91425" marR="91425" marT="91425" marB="91425" anchor="ctr">
                    <a:lnL w="9525" cap="flat" cmpd="sng">
                      <a:solidFill>
                        <a:srgbClr val="9E9E9E">
                          <a:alpha val="0"/>
                        </a:srgbClr>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1"/>
                    </a:solidFill>
                  </a:tcPr>
                </a:tc>
                <a:tc>
                  <a:txBody>
                    <a:bodyPr/>
                    <a:lstStyle/>
                    <a:p>
                      <a:r>
                        <a:rPr lang="en-GB" sz="1000" dirty="0">
                          <a:latin typeface="Open Sans" panose="020B0606030504020204" pitchFamily="34" charset="0"/>
                          <a:ea typeface="Open Sans" panose="020B0606030504020204" pitchFamily="34" charset="0"/>
                          <a:cs typeface="Open Sans" panose="020B0606030504020204" pitchFamily="34" charset="0"/>
                        </a:rPr>
                        <a:t>Builds community and peer-to-peer learning through group critiques and projects.</a:t>
                      </a:r>
                    </a:p>
                    <a:p>
                      <a:r>
                        <a:rPr lang="en-GB" sz="1000" dirty="0">
                          <a:latin typeface="Open Sans" panose="020B0606030504020204" pitchFamily="34" charset="0"/>
                          <a:ea typeface="Open Sans" panose="020B0606030504020204" pitchFamily="34" charset="0"/>
                          <a:cs typeface="Open Sans" panose="020B0606030504020204" pitchFamily="34" charset="0"/>
                        </a:rPr>
                        <a:t>Reinforces habits like persistence, observation, reflection (Hetland et al., 2013).</a:t>
                      </a:r>
                    </a:p>
                  </a:txBody>
                  <a:tcPr marL="91425" marR="91425" marT="91425" marB="91425" anchor="ctr">
                    <a:lnL w="19050"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350500">
                <a:tc>
                  <a:txBody>
                    <a:bodyPr/>
                    <a:lstStyle/>
                    <a:p>
                      <a:pPr marL="0" lvl="0" indent="0" algn="l" rtl="0">
                        <a:spcBef>
                          <a:spcPts val="0"/>
                        </a:spcBef>
                        <a:spcAft>
                          <a:spcPts val="0"/>
                        </a:spcAft>
                        <a:buNone/>
                      </a:pPr>
                      <a:r>
                        <a:rPr lang="en-GB" sz="950" dirty="0">
                          <a:solidFill>
                            <a:schemeClr val="dk1"/>
                          </a:solidFill>
                          <a:latin typeface="Bowlby One"/>
                          <a:ea typeface="Bowlby One"/>
                          <a:cs typeface="Bowlby One"/>
                          <a:sym typeface="Bowlby One"/>
                        </a:rPr>
                        <a:t>VISUAL THINKING STRATEGIES</a:t>
                      </a:r>
                      <a:endParaRPr sz="950" dirty="0">
                        <a:solidFill>
                          <a:schemeClr val="dk1"/>
                        </a:solidFill>
                        <a:latin typeface="Bowlby One"/>
                        <a:ea typeface="Bowlby One"/>
                        <a:cs typeface="Bowlby One"/>
                        <a:sym typeface="Bowlby One"/>
                      </a:endParaRPr>
                    </a:p>
                  </a:txBody>
                  <a:tcPr marL="91425" marR="91425" marT="91425" marB="91425" anchor="ctr">
                    <a:lnL w="9525" cap="flat" cmpd="sng">
                      <a:solidFill>
                        <a:srgbClr val="9E9E9E">
                          <a:alpha val="0"/>
                        </a:srgbClr>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bg1"/>
                    </a:solidFill>
                  </a:tcPr>
                </a:tc>
                <a:tc>
                  <a:txBody>
                    <a:bodyPr/>
                    <a:lstStyle/>
                    <a:p>
                      <a:r>
                        <a:rPr lang="en-GB" sz="1000" dirty="0">
                          <a:latin typeface="Open Sans" panose="020B0606030504020204" pitchFamily="34" charset="0"/>
                          <a:ea typeface="Open Sans" panose="020B0606030504020204" pitchFamily="34" charset="0"/>
                          <a:cs typeface="Open Sans" panose="020B0606030504020204" pitchFamily="34" charset="0"/>
                        </a:rPr>
                        <a:t>Uses open-ended questions to develop observation, interpretation, and communication skills.</a:t>
                      </a:r>
                    </a:p>
                    <a:p>
                      <a:r>
                        <a:rPr lang="en-GB" sz="1000" dirty="0">
                          <a:latin typeface="Open Sans" panose="020B0606030504020204" pitchFamily="34" charset="0"/>
                          <a:ea typeface="Open Sans" panose="020B0606030504020204" pitchFamily="34" charset="0"/>
                          <a:cs typeface="Open Sans" panose="020B0606030504020204" pitchFamily="34" charset="0"/>
                        </a:rPr>
                        <a:t>Effective for English language learners and neurodiverse students (Housen, 2002).</a:t>
                      </a:r>
                    </a:p>
                  </a:txBody>
                  <a:tcPr marL="91425" marR="91425" marT="91425" marB="91425" anchor="ctr">
                    <a:lnL w="19050" cap="flat" cmpd="sng">
                      <a:solidFill>
                        <a:schemeClr val="dk1"/>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chemeClr val="dk1"/>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31218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4"/>
          <p:cNvSpPr txBox="1">
            <a:spLocks noGrp="1"/>
          </p:cNvSpPr>
          <p:nvPr>
            <p:ph type="title"/>
          </p:nvPr>
        </p:nvSpPr>
        <p:spPr>
          <a:xfrm>
            <a:off x="713250" y="142623"/>
            <a:ext cx="7717500" cy="60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KEY SKILLS &amp; CAPABILITIES</a:t>
            </a:r>
            <a:endParaRPr dirty="0"/>
          </a:p>
        </p:txBody>
      </p:sp>
      <p:sp>
        <p:nvSpPr>
          <p:cNvPr id="489" name="Google Shape;489;p54"/>
          <p:cNvSpPr/>
          <p:nvPr/>
        </p:nvSpPr>
        <p:spPr>
          <a:xfrm>
            <a:off x="3650475" y="4298118"/>
            <a:ext cx="1718478" cy="885847"/>
          </a:xfrm>
          <a:custGeom>
            <a:avLst/>
            <a:gdLst/>
            <a:ahLst/>
            <a:cxnLst/>
            <a:rect l="l" t="t" r="r" b="b"/>
            <a:pathLst>
              <a:path w="54829" h="33692" extrusionOk="0">
                <a:moveTo>
                  <a:pt x="29565" y="1"/>
                </a:moveTo>
                <a:cubicBezTo>
                  <a:pt x="28528" y="1"/>
                  <a:pt x="27498" y="199"/>
                  <a:pt x="26540" y="628"/>
                </a:cubicBezTo>
                <a:cubicBezTo>
                  <a:pt x="22944" y="2212"/>
                  <a:pt x="21265" y="6415"/>
                  <a:pt x="20967" y="10308"/>
                </a:cubicBezTo>
                <a:cubicBezTo>
                  <a:pt x="20670" y="14213"/>
                  <a:pt x="21420" y="18142"/>
                  <a:pt x="21063" y="22047"/>
                </a:cubicBezTo>
                <a:cubicBezTo>
                  <a:pt x="20860" y="24155"/>
                  <a:pt x="19896" y="26679"/>
                  <a:pt x="17777" y="26929"/>
                </a:cubicBezTo>
                <a:cubicBezTo>
                  <a:pt x="17673" y="26940"/>
                  <a:pt x="17571" y="26945"/>
                  <a:pt x="17470" y="26945"/>
                </a:cubicBezTo>
                <a:cubicBezTo>
                  <a:pt x="15638" y="26945"/>
                  <a:pt x="14263" y="25166"/>
                  <a:pt x="12728" y="24071"/>
                </a:cubicBezTo>
                <a:cubicBezTo>
                  <a:pt x="11464" y="23160"/>
                  <a:pt x="9984" y="22731"/>
                  <a:pt x="8511" y="22731"/>
                </a:cubicBezTo>
                <a:cubicBezTo>
                  <a:pt x="5751" y="22731"/>
                  <a:pt x="3017" y="24234"/>
                  <a:pt x="1775" y="26881"/>
                </a:cubicBezTo>
                <a:cubicBezTo>
                  <a:pt x="1" y="30656"/>
                  <a:pt x="596" y="33525"/>
                  <a:pt x="596" y="33525"/>
                </a:cubicBezTo>
                <a:cubicBezTo>
                  <a:pt x="596" y="33525"/>
                  <a:pt x="16729" y="33525"/>
                  <a:pt x="22087" y="33585"/>
                </a:cubicBezTo>
                <a:cubicBezTo>
                  <a:pt x="25762" y="33627"/>
                  <a:pt x="29140" y="33639"/>
                  <a:pt x="32361" y="33639"/>
                </a:cubicBezTo>
                <a:cubicBezTo>
                  <a:pt x="36298" y="33639"/>
                  <a:pt x="40001" y="33622"/>
                  <a:pt x="43729" y="33622"/>
                </a:cubicBezTo>
                <a:cubicBezTo>
                  <a:pt x="47118" y="33622"/>
                  <a:pt x="50527" y="33636"/>
                  <a:pt x="54150" y="33692"/>
                </a:cubicBezTo>
                <a:cubicBezTo>
                  <a:pt x="54829" y="30215"/>
                  <a:pt x="54829" y="26596"/>
                  <a:pt x="54126" y="23107"/>
                </a:cubicBezTo>
                <a:cubicBezTo>
                  <a:pt x="53924" y="22095"/>
                  <a:pt x="53614" y="21012"/>
                  <a:pt x="52793" y="20392"/>
                </a:cubicBezTo>
                <a:cubicBezTo>
                  <a:pt x="52340" y="20042"/>
                  <a:pt x="51800" y="19892"/>
                  <a:pt x="51242" y="19892"/>
                </a:cubicBezTo>
                <a:cubicBezTo>
                  <a:pt x="50318" y="19892"/>
                  <a:pt x="49341" y="20303"/>
                  <a:pt x="48614" y="20904"/>
                </a:cubicBezTo>
                <a:cubicBezTo>
                  <a:pt x="47435" y="21857"/>
                  <a:pt x="46625" y="23214"/>
                  <a:pt x="45542" y="24274"/>
                </a:cubicBezTo>
                <a:cubicBezTo>
                  <a:pt x="44712" y="25095"/>
                  <a:pt x="43574" y="25741"/>
                  <a:pt x="42450" y="25741"/>
                </a:cubicBezTo>
                <a:cubicBezTo>
                  <a:pt x="42107" y="25741"/>
                  <a:pt x="41765" y="25681"/>
                  <a:pt x="41434" y="25548"/>
                </a:cubicBezTo>
                <a:cubicBezTo>
                  <a:pt x="40351" y="25119"/>
                  <a:pt x="39672" y="23976"/>
                  <a:pt x="39482" y="22809"/>
                </a:cubicBezTo>
                <a:cubicBezTo>
                  <a:pt x="39291" y="21654"/>
                  <a:pt x="39470" y="20476"/>
                  <a:pt x="39636" y="19321"/>
                </a:cubicBezTo>
                <a:cubicBezTo>
                  <a:pt x="40053" y="16237"/>
                  <a:pt x="40279" y="13082"/>
                  <a:pt x="39708" y="10034"/>
                </a:cubicBezTo>
                <a:cubicBezTo>
                  <a:pt x="39136" y="6974"/>
                  <a:pt x="37708" y="3998"/>
                  <a:pt x="35291" y="2057"/>
                </a:cubicBezTo>
                <a:cubicBezTo>
                  <a:pt x="33680" y="770"/>
                  <a:pt x="31608" y="1"/>
                  <a:pt x="295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4"/>
          <p:cNvSpPr/>
          <p:nvPr/>
        </p:nvSpPr>
        <p:spPr>
          <a:xfrm>
            <a:off x="5130239" y="4419514"/>
            <a:ext cx="1938549" cy="778001"/>
          </a:xfrm>
          <a:custGeom>
            <a:avLst/>
            <a:gdLst/>
            <a:ahLst/>
            <a:cxnLst/>
            <a:rect l="l" t="t" r="r" b="b"/>
            <a:pathLst>
              <a:path w="66835" h="26823" extrusionOk="0">
                <a:moveTo>
                  <a:pt x="0" y="25060"/>
                </a:moveTo>
                <a:cubicBezTo>
                  <a:pt x="0" y="15934"/>
                  <a:pt x="9200" y="-189"/>
                  <a:pt x="17363" y="3891"/>
                </a:cubicBezTo>
                <a:cubicBezTo>
                  <a:pt x="24712" y="7564"/>
                  <a:pt x="18556" y="28196"/>
                  <a:pt x="26639" y="26725"/>
                </a:cubicBezTo>
                <a:cubicBezTo>
                  <a:pt x="37559" y="24738"/>
                  <a:pt x="35604" y="-1291"/>
                  <a:pt x="46618" y="86"/>
                </a:cubicBezTo>
                <a:cubicBezTo>
                  <a:pt x="55005" y="1135"/>
                  <a:pt x="48016" y="18370"/>
                  <a:pt x="53992" y="24346"/>
                </a:cubicBezTo>
                <a:cubicBezTo>
                  <a:pt x="57793" y="28147"/>
                  <a:pt x="63611" y="18896"/>
                  <a:pt x="66835" y="14595"/>
                </a:cubicBezTo>
              </a:path>
            </a:pathLst>
          </a:custGeom>
          <a:noFill/>
          <a:ln w="114300" cap="flat" cmpd="sng">
            <a:solidFill>
              <a:schemeClr val="dk1"/>
            </a:solidFill>
            <a:prstDash val="solid"/>
            <a:round/>
            <a:headEnd type="none" w="med" len="med"/>
            <a:tailEnd type="none" w="med" len="med"/>
          </a:ln>
        </p:spPr>
        <p:txBody>
          <a:bodyPr/>
          <a:lstStyle/>
          <a:p>
            <a:endParaRPr lang="en-AU"/>
          </a:p>
        </p:txBody>
      </p:sp>
      <p:sp>
        <p:nvSpPr>
          <p:cNvPr id="2" name="Rectangle 1">
            <a:extLst>
              <a:ext uri="{FF2B5EF4-FFF2-40B4-BE49-F238E27FC236}">
                <a16:creationId xmlns:a16="http://schemas.microsoft.com/office/drawing/2014/main" id="{A71B8F57-C17A-BA5B-52A5-17C696A2CFFE}"/>
              </a:ext>
            </a:extLst>
          </p:cNvPr>
          <p:cNvSpPr>
            <a:spLocks noChangeArrowheads="1"/>
          </p:cNvSpPr>
          <p:nvPr/>
        </p:nvSpPr>
        <p:spPr bwMode="auto">
          <a:xfrm>
            <a:off x="713250" y="3513289"/>
            <a:ext cx="7717500" cy="156966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ACHIEVEMENT STANDARDS </a:t>
            </a:r>
            <a:r>
              <a:rPr lang="en-US" altLang="en-US" sz="10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(ACARA, 2025)</a:t>
            </a:r>
            <a:endParaRPr kumimoji="0" lang="en-US" altLang="en-US" sz="1000" b="1" i="0" u="none" strike="noStrike" cap="none" normalizeH="0" baseline="0" dirty="0">
              <a:ln>
                <a:noFill/>
              </a:ln>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By the end of Year 10, students </a:t>
            </a:r>
            <a:r>
              <a:rPr kumimoji="0" lang="en-US" altLang="en-US" sz="900" b="0" i="0" u="none" strike="noStrike" cap="none" normalizeH="0" baseline="0" dirty="0" err="1">
                <a:ln>
                  <a:noFill/>
                </a:ln>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analyse</a:t>
            </a:r>
            <a:r>
              <a:rPr kumimoji="0" lang="en-US" altLang="en-US" sz="900" b="0" i="0" u="none" strike="noStrike" cap="none" normalizeH="0" baseline="0" dirty="0">
                <a:ln>
                  <a:noFill/>
                </a:ln>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how and why visual conventions, visual arts processes and materials are manipulated in artworks they create and/or experience. They evaluate how and why artists from across cultures, times, places and/or other contexts use visual conventions, visual arts processes and materials in their visual arts practice and/or artworks to represent and/or challenge ideas, perspectives and/or meaning. They evaluate how visual arts are used to celebrate and challenge perspectives of Australian identity.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bg2">
                    <a:lumMod val="10000"/>
                  </a:schemeClr>
                </a:solidFill>
                <a:effectLst/>
                <a:latin typeface="Open Sans" panose="020B0606030504020204" pitchFamily="34" charset="0"/>
                <a:ea typeface="Open Sans" panose="020B0606030504020204" pitchFamily="34" charset="0"/>
                <a:cs typeface="Open Sans" panose="020B0606030504020204" pitchFamily="34" charset="0"/>
              </a:rPr>
              <a:t>Students draw on inspiration from multiple sources to generate and develop ideas for artworks. They document and reflect on their own visual arts practice. They use knowledge of visual conventions, visual arts processes and materials to create artworks that represent and/or communicate ideas, perspectives and/or meaning. They curate and present exhibitions of their own and or/others’ artworks and visual arts practice to engage audiences.</a:t>
            </a:r>
          </a:p>
        </p:txBody>
      </p:sp>
      <p:graphicFrame>
        <p:nvGraphicFramePr>
          <p:cNvPr id="3" name="Diagram 2">
            <a:extLst>
              <a:ext uri="{FF2B5EF4-FFF2-40B4-BE49-F238E27FC236}">
                <a16:creationId xmlns:a16="http://schemas.microsoft.com/office/drawing/2014/main" id="{58F20277-F80D-727B-FA01-140A044CDE1E}"/>
              </a:ext>
            </a:extLst>
          </p:cNvPr>
          <p:cNvGraphicFramePr/>
          <p:nvPr>
            <p:extLst>
              <p:ext uri="{D42A27DB-BD31-4B8C-83A1-F6EECF244321}">
                <p14:modId xmlns:p14="http://schemas.microsoft.com/office/powerpoint/2010/main" val="3594868291"/>
              </p:ext>
            </p:extLst>
          </p:nvPr>
        </p:nvGraphicFramePr>
        <p:xfrm>
          <a:off x="857655" y="467263"/>
          <a:ext cx="7121238" cy="3115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6"/>
          <p:cNvSpPr txBox="1">
            <a:spLocks noGrp="1"/>
          </p:cNvSpPr>
          <p:nvPr>
            <p:ph type="title"/>
          </p:nvPr>
        </p:nvSpPr>
        <p:spPr>
          <a:xfrm>
            <a:off x="438369" y="423142"/>
            <a:ext cx="8232197" cy="496200"/>
          </a:xfrm>
          <a:prstGeom prst="rect">
            <a:avLst/>
          </a:prstGeom>
          <a:solidFill>
            <a:schemeClr val="bg1"/>
          </a:solidFill>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t>EXPLORING IDENTITY: BRAINSTORM PROMPTS</a:t>
            </a:r>
            <a:endParaRPr dirty="0"/>
          </a:p>
        </p:txBody>
      </p:sp>
      <p:pic>
        <p:nvPicPr>
          <p:cNvPr id="375" name="Google Shape;375;p46"/>
          <p:cNvPicPr preferRelativeResize="0"/>
          <p:nvPr/>
        </p:nvPicPr>
        <p:blipFill rotWithShape="1">
          <a:blip r:embed="rId3">
            <a:alphaModFix/>
          </a:blip>
          <a:srcRect l="23051" t="5430" r="25904" b="7680"/>
          <a:stretch/>
        </p:blipFill>
        <p:spPr>
          <a:xfrm rot="10800000" flipH="1">
            <a:off x="-1715865" y="2474984"/>
            <a:ext cx="2593848" cy="2483549"/>
          </a:xfrm>
          <a:prstGeom prst="rect">
            <a:avLst/>
          </a:prstGeom>
          <a:noFill/>
          <a:ln>
            <a:noFill/>
          </a:ln>
        </p:spPr>
      </p:pic>
      <p:sp>
        <p:nvSpPr>
          <p:cNvPr id="376" name="Google Shape;376;p46"/>
          <p:cNvSpPr/>
          <p:nvPr/>
        </p:nvSpPr>
        <p:spPr>
          <a:xfrm flipH="1">
            <a:off x="5910949" y="3716759"/>
            <a:ext cx="3404726" cy="1664774"/>
          </a:xfrm>
          <a:custGeom>
            <a:avLst/>
            <a:gdLst/>
            <a:ahLst/>
            <a:cxnLst/>
            <a:rect l="l" t="t" r="r" b="b"/>
            <a:pathLst>
              <a:path w="34148" h="16697" extrusionOk="0">
                <a:moveTo>
                  <a:pt x="34147" y="16657"/>
                </a:moveTo>
                <a:lnTo>
                  <a:pt x="34147" y="16657"/>
                </a:lnTo>
                <a:cubicBezTo>
                  <a:pt x="34147" y="16657"/>
                  <a:pt x="34147" y="16657"/>
                  <a:pt x="34147" y="16657"/>
                </a:cubicBezTo>
                <a:cubicBezTo>
                  <a:pt x="34147" y="16657"/>
                  <a:pt x="34147" y="16657"/>
                  <a:pt x="34147" y="16657"/>
                </a:cubicBezTo>
                <a:close/>
                <a:moveTo>
                  <a:pt x="11858" y="1"/>
                </a:moveTo>
                <a:cubicBezTo>
                  <a:pt x="9378" y="1"/>
                  <a:pt x="6878" y="1492"/>
                  <a:pt x="5989" y="3822"/>
                </a:cubicBezTo>
                <a:cubicBezTo>
                  <a:pt x="5322" y="5608"/>
                  <a:pt x="5513" y="7704"/>
                  <a:pt x="4465" y="9299"/>
                </a:cubicBezTo>
                <a:cubicBezTo>
                  <a:pt x="3596" y="10609"/>
                  <a:pt x="2060" y="11288"/>
                  <a:pt x="846" y="12276"/>
                </a:cubicBezTo>
                <a:cubicBezTo>
                  <a:pt x="0" y="12954"/>
                  <a:pt x="1155" y="15419"/>
                  <a:pt x="1310" y="16598"/>
                </a:cubicBezTo>
                <a:cubicBezTo>
                  <a:pt x="1310" y="16598"/>
                  <a:pt x="9851" y="16696"/>
                  <a:pt x="15519" y="16696"/>
                </a:cubicBezTo>
                <a:cubicBezTo>
                  <a:pt x="16085" y="16696"/>
                  <a:pt x="16623" y="16695"/>
                  <a:pt x="17121" y="16693"/>
                </a:cubicBezTo>
                <a:cubicBezTo>
                  <a:pt x="18100" y="16685"/>
                  <a:pt x="25965" y="16584"/>
                  <a:pt x="30656" y="16584"/>
                </a:cubicBezTo>
                <a:cubicBezTo>
                  <a:pt x="32694" y="16584"/>
                  <a:pt x="34132" y="16603"/>
                  <a:pt x="34147" y="16657"/>
                </a:cubicBezTo>
                <a:lnTo>
                  <a:pt x="34147" y="16657"/>
                </a:lnTo>
                <a:cubicBezTo>
                  <a:pt x="33850" y="15216"/>
                  <a:pt x="34064" y="13490"/>
                  <a:pt x="33897" y="12038"/>
                </a:cubicBezTo>
                <a:cubicBezTo>
                  <a:pt x="33754" y="10573"/>
                  <a:pt x="33052" y="9002"/>
                  <a:pt x="31671" y="8490"/>
                </a:cubicBezTo>
                <a:cubicBezTo>
                  <a:pt x="31349" y="8376"/>
                  <a:pt x="31021" y="8326"/>
                  <a:pt x="30691" y="8326"/>
                </a:cubicBezTo>
                <a:cubicBezTo>
                  <a:pt x="29641" y="8326"/>
                  <a:pt x="28568" y="8825"/>
                  <a:pt x="27599" y="9323"/>
                </a:cubicBezTo>
                <a:cubicBezTo>
                  <a:pt x="25563" y="10371"/>
                  <a:pt x="23527" y="11418"/>
                  <a:pt x="21491" y="12466"/>
                </a:cubicBezTo>
                <a:cubicBezTo>
                  <a:pt x="20818" y="12803"/>
                  <a:pt x="20048" y="13151"/>
                  <a:pt x="19331" y="13151"/>
                </a:cubicBezTo>
                <a:cubicBezTo>
                  <a:pt x="19008" y="13151"/>
                  <a:pt x="18695" y="13080"/>
                  <a:pt x="18407" y="12907"/>
                </a:cubicBezTo>
                <a:cubicBezTo>
                  <a:pt x="17645" y="12466"/>
                  <a:pt x="17360" y="11478"/>
                  <a:pt x="17431" y="10609"/>
                </a:cubicBezTo>
                <a:cubicBezTo>
                  <a:pt x="17490" y="9728"/>
                  <a:pt x="17836" y="8894"/>
                  <a:pt x="18014" y="8025"/>
                </a:cubicBezTo>
                <a:cubicBezTo>
                  <a:pt x="18657" y="4918"/>
                  <a:pt x="16824" y="1441"/>
                  <a:pt x="13847" y="346"/>
                </a:cubicBezTo>
                <a:cubicBezTo>
                  <a:pt x="13207" y="111"/>
                  <a:pt x="12533" y="1"/>
                  <a:pt x="118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6"/>
          <p:cNvSpPr/>
          <p:nvPr/>
        </p:nvSpPr>
        <p:spPr>
          <a:xfrm>
            <a:off x="296813" y="2347450"/>
            <a:ext cx="1133500" cy="1065575"/>
          </a:xfrm>
          <a:custGeom>
            <a:avLst/>
            <a:gdLst/>
            <a:ahLst/>
            <a:cxnLst/>
            <a:rect l="l" t="t" r="r" b="b"/>
            <a:pathLst>
              <a:path w="45340" h="42623" extrusionOk="0">
                <a:moveTo>
                  <a:pt x="25235" y="1"/>
                </a:moveTo>
                <a:cubicBezTo>
                  <a:pt x="25011" y="1"/>
                  <a:pt x="24787" y="4"/>
                  <a:pt x="24563" y="10"/>
                </a:cubicBezTo>
                <a:cubicBezTo>
                  <a:pt x="20313" y="129"/>
                  <a:pt x="18324" y="463"/>
                  <a:pt x="14407" y="2082"/>
                </a:cubicBezTo>
                <a:cubicBezTo>
                  <a:pt x="7335" y="5797"/>
                  <a:pt x="2132" y="12869"/>
                  <a:pt x="667" y="20727"/>
                </a:cubicBezTo>
                <a:cubicBezTo>
                  <a:pt x="1" y="24311"/>
                  <a:pt x="72" y="28073"/>
                  <a:pt x="1239" y="31538"/>
                </a:cubicBezTo>
                <a:cubicBezTo>
                  <a:pt x="2394" y="35003"/>
                  <a:pt x="4680" y="38122"/>
                  <a:pt x="7787" y="40015"/>
                </a:cubicBezTo>
                <a:cubicBezTo>
                  <a:pt x="11002" y="41968"/>
                  <a:pt x="14884" y="42515"/>
                  <a:pt x="18646" y="42611"/>
                </a:cubicBezTo>
                <a:cubicBezTo>
                  <a:pt x="18987" y="42619"/>
                  <a:pt x="19329" y="42623"/>
                  <a:pt x="19672" y="42623"/>
                </a:cubicBezTo>
                <a:cubicBezTo>
                  <a:pt x="26895" y="42623"/>
                  <a:pt x="34465" y="40790"/>
                  <a:pt x="39387" y="35550"/>
                </a:cubicBezTo>
                <a:cubicBezTo>
                  <a:pt x="43709" y="30943"/>
                  <a:pt x="45340" y="24192"/>
                  <a:pt x="44590" y="17905"/>
                </a:cubicBezTo>
                <a:cubicBezTo>
                  <a:pt x="43923" y="12250"/>
                  <a:pt x="41268" y="6618"/>
                  <a:pt x="36612" y="3332"/>
                </a:cubicBezTo>
                <a:cubicBezTo>
                  <a:pt x="33331" y="1020"/>
                  <a:pt x="29258" y="1"/>
                  <a:pt x="25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6"/>
          <p:cNvSpPr/>
          <p:nvPr/>
        </p:nvSpPr>
        <p:spPr>
          <a:xfrm>
            <a:off x="7755775" y="2466222"/>
            <a:ext cx="1162075" cy="1875175"/>
          </a:xfrm>
          <a:custGeom>
            <a:avLst/>
            <a:gdLst/>
            <a:ahLst/>
            <a:cxnLst/>
            <a:rect l="l" t="t" r="r" b="b"/>
            <a:pathLst>
              <a:path w="46483" h="75007" extrusionOk="0">
                <a:moveTo>
                  <a:pt x="19974" y="1"/>
                </a:moveTo>
                <a:cubicBezTo>
                  <a:pt x="19675" y="1"/>
                  <a:pt x="19375" y="7"/>
                  <a:pt x="19074" y="22"/>
                </a:cubicBezTo>
                <a:cubicBezTo>
                  <a:pt x="18324" y="57"/>
                  <a:pt x="17574" y="117"/>
                  <a:pt x="16812" y="236"/>
                </a:cubicBezTo>
                <a:cubicBezTo>
                  <a:pt x="16074" y="343"/>
                  <a:pt x="15312" y="510"/>
                  <a:pt x="14585" y="712"/>
                </a:cubicBezTo>
                <a:cubicBezTo>
                  <a:pt x="13859" y="926"/>
                  <a:pt x="13121" y="1165"/>
                  <a:pt x="12430" y="1474"/>
                </a:cubicBezTo>
                <a:cubicBezTo>
                  <a:pt x="11728" y="1772"/>
                  <a:pt x="11037" y="2129"/>
                  <a:pt x="10382" y="2534"/>
                </a:cubicBezTo>
                <a:cubicBezTo>
                  <a:pt x="9728" y="2950"/>
                  <a:pt x="9109" y="3391"/>
                  <a:pt x="8513" y="3891"/>
                </a:cubicBezTo>
                <a:lnTo>
                  <a:pt x="8085" y="4260"/>
                </a:lnTo>
                <a:lnTo>
                  <a:pt x="7668" y="4665"/>
                </a:lnTo>
                <a:cubicBezTo>
                  <a:pt x="7394" y="4927"/>
                  <a:pt x="7144" y="5213"/>
                  <a:pt x="6870" y="5475"/>
                </a:cubicBezTo>
                <a:cubicBezTo>
                  <a:pt x="6620" y="5760"/>
                  <a:pt x="6370" y="6058"/>
                  <a:pt x="6132" y="6344"/>
                </a:cubicBezTo>
                <a:lnTo>
                  <a:pt x="5775" y="6784"/>
                </a:lnTo>
                <a:cubicBezTo>
                  <a:pt x="5656" y="6939"/>
                  <a:pt x="5537" y="7082"/>
                  <a:pt x="5429" y="7237"/>
                </a:cubicBezTo>
                <a:cubicBezTo>
                  <a:pt x="4525" y="8439"/>
                  <a:pt x="3751" y="9749"/>
                  <a:pt x="3108" y="11118"/>
                </a:cubicBezTo>
                <a:cubicBezTo>
                  <a:pt x="2465" y="12487"/>
                  <a:pt x="1965" y="13904"/>
                  <a:pt x="1548" y="15345"/>
                </a:cubicBezTo>
                <a:cubicBezTo>
                  <a:pt x="1143" y="16786"/>
                  <a:pt x="834" y="18250"/>
                  <a:pt x="607" y="19726"/>
                </a:cubicBezTo>
                <a:cubicBezTo>
                  <a:pt x="381" y="21191"/>
                  <a:pt x="250" y="22679"/>
                  <a:pt x="167" y="24155"/>
                </a:cubicBezTo>
                <a:cubicBezTo>
                  <a:pt x="0" y="27108"/>
                  <a:pt x="48" y="30061"/>
                  <a:pt x="203" y="33002"/>
                </a:cubicBezTo>
                <a:cubicBezTo>
                  <a:pt x="369" y="35931"/>
                  <a:pt x="584" y="38848"/>
                  <a:pt x="857" y="41777"/>
                </a:cubicBezTo>
                <a:cubicBezTo>
                  <a:pt x="1155" y="44694"/>
                  <a:pt x="1548" y="47611"/>
                  <a:pt x="2072" y="50516"/>
                </a:cubicBezTo>
                <a:cubicBezTo>
                  <a:pt x="2131" y="50873"/>
                  <a:pt x="2191" y="51242"/>
                  <a:pt x="2262" y="51599"/>
                </a:cubicBezTo>
                <a:lnTo>
                  <a:pt x="2489" y="52683"/>
                </a:lnTo>
                <a:cubicBezTo>
                  <a:pt x="2632" y="53421"/>
                  <a:pt x="2810" y="54135"/>
                  <a:pt x="2977" y="54850"/>
                </a:cubicBezTo>
                <a:cubicBezTo>
                  <a:pt x="3048" y="55207"/>
                  <a:pt x="3155" y="55564"/>
                  <a:pt x="3239" y="55921"/>
                </a:cubicBezTo>
                <a:lnTo>
                  <a:pt x="3524" y="56993"/>
                </a:lnTo>
                <a:cubicBezTo>
                  <a:pt x="3739" y="57707"/>
                  <a:pt x="3941" y="58422"/>
                  <a:pt x="4167" y="59112"/>
                </a:cubicBezTo>
                <a:cubicBezTo>
                  <a:pt x="4632" y="60529"/>
                  <a:pt x="5120" y="61934"/>
                  <a:pt x="5715" y="63279"/>
                </a:cubicBezTo>
                <a:cubicBezTo>
                  <a:pt x="5846" y="63625"/>
                  <a:pt x="6001" y="63970"/>
                  <a:pt x="6144" y="64315"/>
                </a:cubicBezTo>
                <a:cubicBezTo>
                  <a:pt x="6311" y="64649"/>
                  <a:pt x="6453" y="64994"/>
                  <a:pt x="6632" y="65327"/>
                </a:cubicBezTo>
                <a:cubicBezTo>
                  <a:pt x="6977" y="65982"/>
                  <a:pt x="7334" y="66649"/>
                  <a:pt x="7751" y="67268"/>
                </a:cubicBezTo>
                <a:cubicBezTo>
                  <a:pt x="8561" y="68542"/>
                  <a:pt x="9490" y="69732"/>
                  <a:pt x="10597" y="70768"/>
                </a:cubicBezTo>
                <a:cubicBezTo>
                  <a:pt x="10740" y="70899"/>
                  <a:pt x="10883" y="71018"/>
                  <a:pt x="11014" y="71161"/>
                </a:cubicBezTo>
                <a:lnTo>
                  <a:pt x="11442" y="71530"/>
                </a:lnTo>
                <a:lnTo>
                  <a:pt x="11668" y="71709"/>
                </a:lnTo>
                <a:lnTo>
                  <a:pt x="11895" y="71888"/>
                </a:lnTo>
                <a:cubicBezTo>
                  <a:pt x="12037" y="72007"/>
                  <a:pt x="12192" y="72114"/>
                  <a:pt x="12335" y="72233"/>
                </a:cubicBezTo>
                <a:cubicBezTo>
                  <a:pt x="12645" y="72435"/>
                  <a:pt x="12966" y="72661"/>
                  <a:pt x="13288" y="72852"/>
                </a:cubicBezTo>
                <a:cubicBezTo>
                  <a:pt x="13454" y="72959"/>
                  <a:pt x="13621" y="73066"/>
                  <a:pt x="13776" y="73150"/>
                </a:cubicBezTo>
                <a:lnTo>
                  <a:pt x="14288" y="73423"/>
                </a:lnTo>
                <a:cubicBezTo>
                  <a:pt x="14954" y="73757"/>
                  <a:pt x="15657" y="74078"/>
                  <a:pt x="16383" y="74293"/>
                </a:cubicBezTo>
                <a:cubicBezTo>
                  <a:pt x="16740" y="74424"/>
                  <a:pt x="17110" y="74507"/>
                  <a:pt x="17491" y="74614"/>
                </a:cubicBezTo>
                <a:lnTo>
                  <a:pt x="18038" y="74733"/>
                </a:lnTo>
                <a:lnTo>
                  <a:pt x="18324" y="74793"/>
                </a:lnTo>
                <a:lnTo>
                  <a:pt x="18598" y="74828"/>
                </a:lnTo>
                <a:cubicBezTo>
                  <a:pt x="19348" y="74947"/>
                  <a:pt x="20110" y="74995"/>
                  <a:pt x="20860" y="75007"/>
                </a:cubicBezTo>
                <a:cubicBezTo>
                  <a:pt x="21241" y="74995"/>
                  <a:pt x="21622" y="74995"/>
                  <a:pt x="21991" y="74971"/>
                </a:cubicBezTo>
                <a:cubicBezTo>
                  <a:pt x="22384" y="74959"/>
                  <a:pt x="22753" y="74888"/>
                  <a:pt x="23122" y="74852"/>
                </a:cubicBezTo>
                <a:cubicBezTo>
                  <a:pt x="24610" y="74638"/>
                  <a:pt x="26075" y="74209"/>
                  <a:pt x="27456" y="73662"/>
                </a:cubicBezTo>
                <a:cubicBezTo>
                  <a:pt x="27801" y="73531"/>
                  <a:pt x="28147" y="73364"/>
                  <a:pt x="28480" y="73209"/>
                </a:cubicBezTo>
                <a:cubicBezTo>
                  <a:pt x="28813" y="73031"/>
                  <a:pt x="29159" y="72888"/>
                  <a:pt x="29480" y="72709"/>
                </a:cubicBezTo>
                <a:cubicBezTo>
                  <a:pt x="30135" y="72364"/>
                  <a:pt x="30778" y="71983"/>
                  <a:pt x="31397" y="71590"/>
                </a:cubicBezTo>
                <a:cubicBezTo>
                  <a:pt x="32671" y="70804"/>
                  <a:pt x="33874" y="69959"/>
                  <a:pt x="35028" y="69042"/>
                </a:cubicBezTo>
                <a:cubicBezTo>
                  <a:pt x="36195" y="68125"/>
                  <a:pt x="37291" y="67137"/>
                  <a:pt x="38303" y="66042"/>
                </a:cubicBezTo>
                <a:cubicBezTo>
                  <a:pt x="38815" y="65494"/>
                  <a:pt x="39279" y="64910"/>
                  <a:pt x="39708" y="64279"/>
                </a:cubicBezTo>
                <a:cubicBezTo>
                  <a:pt x="40124" y="63660"/>
                  <a:pt x="40493" y="63005"/>
                  <a:pt x="40767" y="62279"/>
                </a:cubicBezTo>
                <a:cubicBezTo>
                  <a:pt x="41029" y="61565"/>
                  <a:pt x="41184" y="60767"/>
                  <a:pt x="41101" y="59981"/>
                </a:cubicBezTo>
                <a:cubicBezTo>
                  <a:pt x="41065" y="59600"/>
                  <a:pt x="40970" y="59207"/>
                  <a:pt x="40827" y="58838"/>
                </a:cubicBezTo>
                <a:cubicBezTo>
                  <a:pt x="40672" y="58457"/>
                  <a:pt x="40470" y="58124"/>
                  <a:pt x="40243" y="57814"/>
                </a:cubicBezTo>
                <a:cubicBezTo>
                  <a:pt x="40124" y="57648"/>
                  <a:pt x="39993" y="57517"/>
                  <a:pt x="39874" y="57362"/>
                </a:cubicBezTo>
                <a:cubicBezTo>
                  <a:pt x="39719" y="57231"/>
                  <a:pt x="39600" y="57076"/>
                  <a:pt x="39458" y="56957"/>
                </a:cubicBezTo>
                <a:cubicBezTo>
                  <a:pt x="39172" y="56707"/>
                  <a:pt x="38874" y="56469"/>
                  <a:pt x="38565" y="56255"/>
                </a:cubicBezTo>
                <a:lnTo>
                  <a:pt x="38326" y="56112"/>
                </a:lnTo>
                <a:lnTo>
                  <a:pt x="38207" y="56040"/>
                </a:lnTo>
                <a:cubicBezTo>
                  <a:pt x="38148" y="56005"/>
                  <a:pt x="38100" y="55981"/>
                  <a:pt x="38053" y="55957"/>
                </a:cubicBezTo>
                <a:cubicBezTo>
                  <a:pt x="37862" y="55874"/>
                  <a:pt x="37684" y="55802"/>
                  <a:pt x="37493" y="55755"/>
                </a:cubicBezTo>
                <a:cubicBezTo>
                  <a:pt x="37112" y="55647"/>
                  <a:pt x="36743" y="55588"/>
                  <a:pt x="36374" y="55540"/>
                </a:cubicBezTo>
                <a:cubicBezTo>
                  <a:pt x="35624" y="55457"/>
                  <a:pt x="34897" y="55433"/>
                  <a:pt x="34159" y="55433"/>
                </a:cubicBezTo>
                <a:cubicBezTo>
                  <a:pt x="33409" y="55445"/>
                  <a:pt x="32671" y="55469"/>
                  <a:pt x="31933" y="55540"/>
                </a:cubicBezTo>
                <a:cubicBezTo>
                  <a:pt x="31207" y="55624"/>
                  <a:pt x="30480" y="55719"/>
                  <a:pt x="29754" y="55886"/>
                </a:cubicBezTo>
                <a:cubicBezTo>
                  <a:pt x="29397" y="55981"/>
                  <a:pt x="29040" y="56064"/>
                  <a:pt x="28682" y="56195"/>
                </a:cubicBezTo>
                <a:cubicBezTo>
                  <a:pt x="28325" y="56338"/>
                  <a:pt x="27980" y="56481"/>
                  <a:pt x="27647" y="56707"/>
                </a:cubicBezTo>
                <a:cubicBezTo>
                  <a:pt x="27492" y="56814"/>
                  <a:pt x="27325" y="56945"/>
                  <a:pt x="27206" y="57112"/>
                </a:cubicBezTo>
                <a:cubicBezTo>
                  <a:pt x="27135" y="57183"/>
                  <a:pt x="27087" y="57267"/>
                  <a:pt x="27039" y="57374"/>
                </a:cubicBezTo>
                <a:lnTo>
                  <a:pt x="26956" y="57648"/>
                </a:lnTo>
                <a:cubicBezTo>
                  <a:pt x="26837" y="58005"/>
                  <a:pt x="26754" y="58386"/>
                  <a:pt x="26813" y="58791"/>
                </a:cubicBezTo>
                <a:cubicBezTo>
                  <a:pt x="26873" y="59195"/>
                  <a:pt x="27087" y="59565"/>
                  <a:pt x="27385" y="59815"/>
                </a:cubicBezTo>
                <a:cubicBezTo>
                  <a:pt x="27682" y="60088"/>
                  <a:pt x="28039" y="60231"/>
                  <a:pt x="28397" y="60350"/>
                </a:cubicBezTo>
                <a:cubicBezTo>
                  <a:pt x="29111" y="60577"/>
                  <a:pt x="29849" y="60636"/>
                  <a:pt x="30587" y="60660"/>
                </a:cubicBezTo>
                <a:cubicBezTo>
                  <a:pt x="30749" y="60665"/>
                  <a:pt x="30910" y="60668"/>
                  <a:pt x="31071" y="60668"/>
                </a:cubicBezTo>
                <a:cubicBezTo>
                  <a:pt x="31645" y="60668"/>
                  <a:pt x="32214" y="60638"/>
                  <a:pt x="32790" y="60600"/>
                </a:cubicBezTo>
                <a:cubicBezTo>
                  <a:pt x="33516" y="60541"/>
                  <a:pt x="34243" y="60469"/>
                  <a:pt x="34969" y="60398"/>
                </a:cubicBezTo>
                <a:lnTo>
                  <a:pt x="36064" y="60279"/>
                </a:lnTo>
                <a:cubicBezTo>
                  <a:pt x="36383" y="60258"/>
                  <a:pt x="36701" y="60218"/>
                  <a:pt x="37028" y="60218"/>
                </a:cubicBezTo>
                <a:cubicBezTo>
                  <a:pt x="37068" y="60218"/>
                  <a:pt x="37108" y="60218"/>
                  <a:pt x="37148" y="60219"/>
                </a:cubicBezTo>
                <a:cubicBezTo>
                  <a:pt x="37049" y="60213"/>
                  <a:pt x="36951" y="60210"/>
                  <a:pt x="36852" y="60210"/>
                </a:cubicBezTo>
                <a:cubicBezTo>
                  <a:pt x="36583" y="60210"/>
                  <a:pt x="36310" y="60232"/>
                  <a:pt x="36005" y="60267"/>
                </a:cubicBezTo>
                <a:lnTo>
                  <a:pt x="34909" y="60350"/>
                </a:lnTo>
                <a:cubicBezTo>
                  <a:pt x="34183" y="60410"/>
                  <a:pt x="33457" y="60469"/>
                  <a:pt x="32731" y="60505"/>
                </a:cubicBezTo>
                <a:cubicBezTo>
                  <a:pt x="32326" y="60518"/>
                  <a:pt x="31924" y="60528"/>
                  <a:pt x="31524" y="60528"/>
                </a:cubicBezTo>
                <a:cubicBezTo>
                  <a:pt x="31195" y="60528"/>
                  <a:pt x="30868" y="60521"/>
                  <a:pt x="30540" y="60505"/>
                </a:cubicBezTo>
                <a:cubicBezTo>
                  <a:pt x="29813" y="60458"/>
                  <a:pt x="29075" y="60386"/>
                  <a:pt x="28409" y="60148"/>
                </a:cubicBezTo>
                <a:cubicBezTo>
                  <a:pt x="28075" y="60029"/>
                  <a:pt x="27754" y="59874"/>
                  <a:pt x="27504" y="59636"/>
                </a:cubicBezTo>
                <a:cubicBezTo>
                  <a:pt x="27242" y="59410"/>
                  <a:pt x="27099" y="59100"/>
                  <a:pt x="27051" y="58779"/>
                </a:cubicBezTo>
                <a:cubicBezTo>
                  <a:pt x="27027" y="58445"/>
                  <a:pt x="27099" y="58088"/>
                  <a:pt x="27206" y="57767"/>
                </a:cubicBezTo>
                <a:cubicBezTo>
                  <a:pt x="27230" y="57683"/>
                  <a:pt x="27266" y="57600"/>
                  <a:pt x="27289" y="57529"/>
                </a:cubicBezTo>
                <a:cubicBezTo>
                  <a:pt x="27325" y="57469"/>
                  <a:pt x="27373" y="57386"/>
                  <a:pt x="27408" y="57326"/>
                </a:cubicBezTo>
                <a:cubicBezTo>
                  <a:pt x="27516" y="57195"/>
                  <a:pt x="27635" y="57088"/>
                  <a:pt x="27778" y="57005"/>
                </a:cubicBezTo>
                <a:cubicBezTo>
                  <a:pt x="28063" y="56826"/>
                  <a:pt x="28397" y="56695"/>
                  <a:pt x="28730" y="56576"/>
                </a:cubicBezTo>
                <a:cubicBezTo>
                  <a:pt x="29075" y="56469"/>
                  <a:pt x="29421" y="56374"/>
                  <a:pt x="29778" y="56302"/>
                </a:cubicBezTo>
                <a:cubicBezTo>
                  <a:pt x="30480" y="56171"/>
                  <a:pt x="31207" y="56076"/>
                  <a:pt x="31921" y="56017"/>
                </a:cubicBezTo>
                <a:cubicBezTo>
                  <a:pt x="32484" y="55970"/>
                  <a:pt x="33040" y="55953"/>
                  <a:pt x="33600" y="55953"/>
                </a:cubicBezTo>
                <a:cubicBezTo>
                  <a:pt x="33762" y="55953"/>
                  <a:pt x="33925" y="55954"/>
                  <a:pt x="34088" y="55957"/>
                </a:cubicBezTo>
                <a:cubicBezTo>
                  <a:pt x="34826" y="55981"/>
                  <a:pt x="35540" y="56017"/>
                  <a:pt x="36255" y="56124"/>
                </a:cubicBezTo>
                <a:cubicBezTo>
                  <a:pt x="36612" y="56171"/>
                  <a:pt x="36969" y="56231"/>
                  <a:pt x="37291" y="56338"/>
                </a:cubicBezTo>
                <a:cubicBezTo>
                  <a:pt x="37457" y="56374"/>
                  <a:pt x="37624" y="56433"/>
                  <a:pt x="37755" y="56517"/>
                </a:cubicBezTo>
                <a:cubicBezTo>
                  <a:pt x="37803" y="56528"/>
                  <a:pt x="37826" y="56552"/>
                  <a:pt x="37862" y="56576"/>
                </a:cubicBezTo>
                <a:lnTo>
                  <a:pt x="37969" y="56648"/>
                </a:lnTo>
                <a:lnTo>
                  <a:pt x="38184" y="56790"/>
                </a:lnTo>
                <a:cubicBezTo>
                  <a:pt x="38469" y="57005"/>
                  <a:pt x="38755" y="57231"/>
                  <a:pt x="39005" y="57469"/>
                </a:cubicBezTo>
                <a:cubicBezTo>
                  <a:pt x="39136" y="57588"/>
                  <a:pt x="39255" y="57719"/>
                  <a:pt x="39374" y="57838"/>
                </a:cubicBezTo>
                <a:cubicBezTo>
                  <a:pt x="39481" y="57969"/>
                  <a:pt x="39600" y="58088"/>
                  <a:pt x="39696" y="58243"/>
                </a:cubicBezTo>
                <a:cubicBezTo>
                  <a:pt x="39898" y="58517"/>
                  <a:pt x="40065" y="58814"/>
                  <a:pt x="40184" y="59136"/>
                </a:cubicBezTo>
                <a:cubicBezTo>
                  <a:pt x="40303" y="59446"/>
                  <a:pt x="40374" y="59791"/>
                  <a:pt x="40410" y="60112"/>
                </a:cubicBezTo>
                <a:cubicBezTo>
                  <a:pt x="40446" y="60779"/>
                  <a:pt x="40315" y="61470"/>
                  <a:pt x="40065" y="62113"/>
                </a:cubicBezTo>
                <a:cubicBezTo>
                  <a:pt x="39827" y="62744"/>
                  <a:pt x="39458" y="63363"/>
                  <a:pt x="39053" y="63934"/>
                </a:cubicBezTo>
                <a:cubicBezTo>
                  <a:pt x="38636" y="64518"/>
                  <a:pt x="38172" y="65065"/>
                  <a:pt x="37684" y="65589"/>
                </a:cubicBezTo>
                <a:cubicBezTo>
                  <a:pt x="36695" y="66613"/>
                  <a:pt x="35600" y="67566"/>
                  <a:pt x="34457" y="68447"/>
                </a:cubicBezTo>
                <a:cubicBezTo>
                  <a:pt x="33302" y="69328"/>
                  <a:pt x="32099" y="70149"/>
                  <a:pt x="30861" y="70887"/>
                </a:cubicBezTo>
                <a:cubicBezTo>
                  <a:pt x="30254" y="71256"/>
                  <a:pt x="29623" y="71614"/>
                  <a:pt x="28992" y="71947"/>
                </a:cubicBezTo>
                <a:cubicBezTo>
                  <a:pt x="28670" y="72114"/>
                  <a:pt x="28349" y="72257"/>
                  <a:pt x="28028" y="72411"/>
                </a:cubicBezTo>
                <a:cubicBezTo>
                  <a:pt x="27694" y="72554"/>
                  <a:pt x="27373" y="72685"/>
                  <a:pt x="27039" y="72828"/>
                </a:cubicBezTo>
                <a:cubicBezTo>
                  <a:pt x="25694" y="73328"/>
                  <a:pt x="24313" y="73697"/>
                  <a:pt x="22920" y="73876"/>
                </a:cubicBezTo>
                <a:cubicBezTo>
                  <a:pt x="22563" y="73912"/>
                  <a:pt x="22217" y="73959"/>
                  <a:pt x="21860" y="73971"/>
                </a:cubicBezTo>
                <a:cubicBezTo>
                  <a:pt x="21503" y="73995"/>
                  <a:pt x="21158" y="73995"/>
                  <a:pt x="20800" y="73995"/>
                </a:cubicBezTo>
                <a:cubicBezTo>
                  <a:pt x="20098" y="73983"/>
                  <a:pt x="19384" y="73935"/>
                  <a:pt x="18705" y="73804"/>
                </a:cubicBezTo>
                <a:lnTo>
                  <a:pt x="18455" y="73757"/>
                </a:lnTo>
                <a:lnTo>
                  <a:pt x="18193" y="73697"/>
                </a:lnTo>
                <a:lnTo>
                  <a:pt x="17681" y="73578"/>
                </a:lnTo>
                <a:cubicBezTo>
                  <a:pt x="17336" y="73495"/>
                  <a:pt x="16990" y="73400"/>
                  <a:pt x="16669" y="73281"/>
                </a:cubicBezTo>
                <a:cubicBezTo>
                  <a:pt x="15990" y="73066"/>
                  <a:pt x="15359" y="72780"/>
                  <a:pt x="14728" y="72447"/>
                </a:cubicBezTo>
                <a:lnTo>
                  <a:pt x="14264" y="72197"/>
                </a:lnTo>
                <a:cubicBezTo>
                  <a:pt x="14121" y="72114"/>
                  <a:pt x="13966" y="72007"/>
                  <a:pt x="13823" y="71911"/>
                </a:cubicBezTo>
                <a:cubicBezTo>
                  <a:pt x="13514" y="71733"/>
                  <a:pt x="13228" y="71518"/>
                  <a:pt x="12942" y="71316"/>
                </a:cubicBezTo>
                <a:cubicBezTo>
                  <a:pt x="12811" y="71221"/>
                  <a:pt x="12657" y="71102"/>
                  <a:pt x="12526" y="70995"/>
                </a:cubicBezTo>
                <a:lnTo>
                  <a:pt x="12323" y="70828"/>
                </a:lnTo>
                <a:cubicBezTo>
                  <a:pt x="12264" y="70768"/>
                  <a:pt x="12180" y="70709"/>
                  <a:pt x="12121" y="70649"/>
                </a:cubicBezTo>
                <a:lnTo>
                  <a:pt x="11728" y="70304"/>
                </a:lnTo>
                <a:cubicBezTo>
                  <a:pt x="11585" y="70185"/>
                  <a:pt x="11466" y="70054"/>
                  <a:pt x="11335" y="69935"/>
                </a:cubicBezTo>
                <a:cubicBezTo>
                  <a:pt x="10323" y="68959"/>
                  <a:pt x="9466" y="67827"/>
                  <a:pt x="8704" y="66613"/>
                </a:cubicBezTo>
                <a:cubicBezTo>
                  <a:pt x="8311" y="66018"/>
                  <a:pt x="7989" y="65399"/>
                  <a:pt x="7656" y="64756"/>
                </a:cubicBezTo>
                <a:cubicBezTo>
                  <a:pt x="7501" y="64446"/>
                  <a:pt x="7346" y="64113"/>
                  <a:pt x="7204" y="63791"/>
                </a:cubicBezTo>
                <a:cubicBezTo>
                  <a:pt x="7049" y="63458"/>
                  <a:pt x="6918" y="63125"/>
                  <a:pt x="6787" y="62791"/>
                </a:cubicBezTo>
                <a:cubicBezTo>
                  <a:pt x="6227" y="61458"/>
                  <a:pt x="5775" y="60088"/>
                  <a:pt x="5322" y="58719"/>
                </a:cubicBezTo>
                <a:cubicBezTo>
                  <a:pt x="4477" y="55957"/>
                  <a:pt x="3834" y="53135"/>
                  <a:pt x="3334" y="50278"/>
                </a:cubicBezTo>
                <a:cubicBezTo>
                  <a:pt x="2334" y="44563"/>
                  <a:pt x="1905" y="38741"/>
                  <a:pt x="1608" y="32918"/>
                </a:cubicBezTo>
                <a:cubicBezTo>
                  <a:pt x="1465" y="30001"/>
                  <a:pt x="1405" y="27108"/>
                  <a:pt x="1584" y="24227"/>
                </a:cubicBezTo>
                <a:cubicBezTo>
                  <a:pt x="1679" y="22798"/>
                  <a:pt x="1822" y="21358"/>
                  <a:pt x="2036" y="19941"/>
                </a:cubicBezTo>
                <a:cubicBezTo>
                  <a:pt x="2262" y="18536"/>
                  <a:pt x="2560" y="17131"/>
                  <a:pt x="2941" y="15762"/>
                </a:cubicBezTo>
                <a:cubicBezTo>
                  <a:pt x="3346" y="14392"/>
                  <a:pt x="3822" y="13059"/>
                  <a:pt x="4429" y="11773"/>
                </a:cubicBezTo>
                <a:cubicBezTo>
                  <a:pt x="5037" y="10499"/>
                  <a:pt x="5775" y="9273"/>
                  <a:pt x="6608" y="8142"/>
                </a:cubicBezTo>
                <a:cubicBezTo>
                  <a:pt x="6703" y="7999"/>
                  <a:pt x="6823" y="7856"/>
                  <a:pt x="6930" y="7725"/>
                </a:cubicBezTo>
                <a:lnTo>
                  <a:pt x="7263" y="7308"/>
                </a:lnTo>
                <a:cubicBezTo>
                  <a:pt x="7501" y="7046"/>
                  <a:pt x="7727" y="6784"/>
                  <a:pt x="7966" y="6522"/>
                </a:cubicBezTo>
                <a:cubicBezTo>
                  <a:pt x="8204" y="6272"/>
                  <a:pt x="8430" y="5998"/>
                  <a:pt x="8692" y="5760"/>
                </a:cubicBezTo>
                <a:lnTo>
                  <a:pt x="9061" y="5403"/>
                </a:lnTo>
                <a:lnTo>
                  <a:pt x="9454" y="5058"/>
                </a:lnTo>
                <a:cubicBezTo>
                  <a:pt x="9978" y="4629"/>
                  <a:pt x="10537" y="4224"/>
                  <a:pt x="11133" y="3855"/>
                </a:cubicBezTo>
                <a:cubicBezTo>
                  <a:pt x="11728" y="3498"/>
                  <a:pt x="12335" y="3189"/>
                  <a:pt x="12978" y="2903"/>
                </a:cubicBezTo>
                <a:cubicBezTo>
                  <a:pt x="15164" y="1968"/>
                  <a:pt x="17566" y="1544"/>
                  <a:pt x="19971" y="1544"/>
                </a:cubicBezTo>
                <a:cubicBezTo>
                  <a:pt x="20383" y="1544"/>
                  <a:pt x="20794" y="1557"/>
                  <a:pt x="21205" y="1581"/>
                </a:cubicBezTo>
                <a:cubicBezTo>
                  <a:pt x="24027" y="1748"/>
                  <a:pt x="26825" y="2439"/>
                  <a:pt x="29468" y="3510"/>
                </a:cubicBezTo>
                <a:cubicBezTo>
                  <a:pt x="32099" y="4582"/>
                  <a:pt x="34588" y="6058"/>
                  <a:pt x="36767" y="7880"/>
                </a:cubicBezTo>
                <a:cubicBezTo>
                  <a:pt x="38957" y="9677"/>
                  <a:pt x="40851" y="11868"/>
                  <a:pt x="42172" y="14333"/>
                </a:cubicBezTo>
                <a:cubicBezTo>
                  <a:pt x="42506" y="14940"/>
                  <a:pt x="42803" y="15583"/>
                  <a:pt x="43053" y="16238"/>
                </a:cubicBezTo>
                <a:cubicBezTo>
                  <a:pt x="43303" y="16893"/>
                  <a:pt x="43518" y="17559"/>
                  <a:pt x="43672" y="18250"/>
                </a:cubicBezTo>
                <a:cubicBezTo>
                  <a:pt x="44018" y="19643"/>
                  <a:pt x="44268" y="21060"/>
                  <a:pt x="44482" y="22489"/>
                </a:cubicBezTo>
                <a:cubicBezTo>
                  <a:pt x="44887" y="25346"/>
                  <a:pt x="45065" y="28239"/>
                  <a:pt x="44863" y="31097"/>
                </a:cubicBezTo>
                <a:cubicBezTo>
                  <a:pt x="44780" y="32526"/>
                  <a:pt x="44565" y="33930"/>
                  <a:pt x="44208" y="35288"/>
                </a:cubicBezTo>
                <a:cubicBezTo>
                  <a:pt x="44030" y="35978"/>
                  <a:pt x="43791" y="36633"/>
                  <a:pt x="43529" y="37264"/>
                </a:cubicBezTo>
                <a:cubicBezTo>
                  <a:pt x="43458" y="37431"/>
                  <a:pt x="43375" y="37598"/>
                  <a:pt x="43303" y="37740"/>
                </a:cubicBezTo>
                <a:lnTo>
                  <a:pt x="43184" y="37979"/>
                </a:lnTo>
                <a:lnTo>
                  <a:pt x="43065" y="38205"/>
                </a:lnTo>
                <a:cubicBezTo>
                  <a:pt x="42982" y="38360"/>
                  <a:pt x="42910" y="38502"/>
                  <a:pt x="42815" y="38633"/>
                </a:cubicBezTo>
                <a:cubicBezTo>
                  <a:pt x="42744" y="38776"/>
                  <a:pt x="42637" y="38907"/>
                  <a:pt x="42529" y="39038"/>
                </a:cubicBezTo>
                <a:cubicBezTo>
                  <a:pt x="42113" y="39574"/>
                  <a:pt x="41636" y="40086"/>
                  <a:pt x="41124" y="40538"/>
                </a:cubicBezTo>
                <a:cubicBezTo>
                  <a:pt x="40601" y="41003"/>
                  <a:pt x="40041" y="41408"/>
                  <a:pt x="39469" y="41693"/>
                </a:cubicBezTo>
                <a:cubicBezTo>
                  <a:pt x="39172" y="41824"/>
                  <a:pt x="38886" y="41931"/>
                  <a:pt x="38612" y="41955"/>
                </a:cubicBezTo>
                <a:lnTo>
                  <a:pt x="38338" y="41955"/>
                </a:lnTo>
                <a:lnTo>
                  <a:pt x="38231" y="41943"/>
                </a:lnTo>
                <a:cubicBezTo>
                  <a:pt x="38172" y="41931"/>
                  <a:pt x="38100" y="41908"/>
                  <a:pt x="38041" y="41896"/>
                </a:cubicBezTo>
                <a:cubicBezTo>
                  <a:pt x="37957" y="41884"/>
                  <a:pt x="37898" y="41872"/>
                  <a:pt x="37838" y="41836"/>
                </a:cubicBezTo>
                <a:cubicBezTo>
                  <a:pt x="37362" y="41646"/>
                  <a:pt x="36993" y="41169"/>
                  <a:pt x="36731" y="40574"/>
                </a:cubicBezTo>
                <a:cubicBezTo>
                  <a:pt x="36469" y="39979"/>
                  <a:pt x="36290" y="39288"/>
                  <a:pt x="36171" y="38610"/>
                </a:cubicBezTo>
                <a:cubicBezTo>
                  <a:pt x="36052" y="37919"/>
                  <a:pt x="35981" y="37205"/>
                  <a:pt x="35898" y="36478"/>
                </a:cubicBezTo>
                <a:cubicBezTo>
                  <a:pt x="35862" y="36121"/>
                  <a:pt x="35814" y="35752"/>
                  <a:pt x="35755" y="35383"/>
                </a:cubicBezTo>
                <a:cubicBezTo>
                  <a:pt x="35731" y="35204"/>
                  <a:pt x="35695" y="34990"/>
                  <a:pt x="35659" y="34812"/>
                </a:cubicBezTo>
                <a:lnTo>
                  <a:pt x="35540" y="34264"/>
                </a:lnTo>
                <a:cubicBezTo>
                  <a:pt x="35457" y="33907"/>
                  <a:pt x="35362" y="33538"/>
                  <a:pt x="35267" y="33180"/>
                </a:cubicBezTo>
                <a:lnTo>
                  <a:pt x="35124" y="32645"/>
                </a:lnTo>
                <a:cubicBezTo>
                  <a:pt x="35076" y="32466"/>
                  <a:pt x="35017" y="32287"/>
                  <a:pt x="34957" y="32109"/>
                </a:cubicBezTo>
                <a:lnTo>
                  <a:pt x="34778" y="31573"/>
                </a:lnTo>
                <a:cubicBezTo>
                  <a:pt x="34719" y="31394"/>
                  <a:pt x="34647" y="31216"/>
                  <a:pt x="34564" y="31037"/>
                </a:cubicBezTo>
                <a:cubicBezTo>
                  <a:pt x="34445" y="30680"/>
                  <a:pt x="34290" y="30335"/>
                  <a:pt x="34124" y="29990"/>
                </a:cubicBezTo>
                <a:cubicBezTo>
                  <a:pt x="33778" y="29311"/>
                  <a:pt x="33409" y="28632"/>
                  <a:pt x="32957" y="28025"/>
                </a:cubicBezTo>
                <a:cubicBezTo>
                  <a:pt x="32088" y="26775"/>
                  <a:pt x="30933" y="25715"/>
                  <a:pt x="29671" y="24882"/>
                </a:cubicBezTo>
                <a:cubicBezTo>
                  <a:pt x="29516" y="24786"/>
                  <a:pt x="29349" y="24691"/>
                  <a:pt x="29182" y="24584"/>
                </a:cubicBezTo>
                <a:lnTo>
                  <a:pt x="28694" y="24310"/>
                </a:lnTo>
                <a:cubicBezTo>
                  <a:pt x="28361" y="24132"/>
                  <a:pt x="28028" y="23953"/>
                  <a:pt x="27682" y="23798"/>
                </a:cubicBezTo>
                <a:cubicBezTo>
                  <a:pt x="26992" y="23489"/>
                  <a:pt x="26265" y="23251"/>
                  <a:pt x="25527" y="23072"/>
                </a:cubicBezTo>
                <a:cubicBezTo>
                  <a:pt x="24704" y="22874"/>
                  <a:pt x="23855" y="22771"/>
                  <a:pt x="23006" y="22771"/>
                </a:cubicBezTo>
                <a:cubicBezTo>
                  <a:pt x="22321" y="22771"/>
                  <a:pt x="21637" y="22838"/>
                  <a:pt x="20967" y="22977"/>
                </a:cubicBezTo>
                <a:cubicBezTo>
                  <a:pt x="20205" y="23132"/>
                  <a:pt x="19479" y="23393"/>
                  <a:pt x="18800" y="23739"/>
                </a:cubicBezTo>
                <a:cubicBezTo>
                  <a:pt x="18110" y="24096"/>
                  <a:pt x="17479" y="24548"/>
                  <a:pt x="16919" y="25084"/>
                </a:cubicBezTo>
                <a:cubicBezTo>
                  <a:pt x="16371" y="25596"/>
                  <a:pt x="15895" y="26227"/>
                  <a:pt x="15502" y="26882"/>
                </a:cubicBezTo>
                <a:cubicBezTo>
                  <a:pt x="15121" y="27549"/>
                  <a:pt x="14824" y="28251"/>
                  <a:pt x="14609" y="28989"/>
                </a:cubicBezTo>
                <a:cubicBezTo>
                  <a:pt x="14514" y="29370"/>
                  <a:pt x="14431" y="29751"/>
                  <a:pt x="14419" y="30156"/>
                </a:cubicBezTo>
                <a:cubicBezTo>
                  <a:pt x="14407" y="30537"/>
                  <a:pt x="14431" y="30954"/>
                  <a:pt x="14573" y="31359"/>
                </a:cubicBezTo>
                <a:cubicBezTo>
                  <a:pt x="14704" y="31764"/>
                  <a:pt x="14931" y="32133"/>
                  <a:pt x="15205" y="32430"/>
                </a:cubicBezTo>
                <a:cubicBezTo>
                  <a:pt x="15490" y="32740"/>
                  <a:pt x="15836" y="32966"/>
                  <a:pt x="16193" y="33145"/>
                </a:cubicBezTo>
                <a:cubicBezTo>
                  <a:pt x="16907" y="33490"/>
                  <a:pt x="17657" y="33633"/>
                  <a:pt x="18419" y="33692"/>
                </a:cubicBezTo>
                <a:cubicBezTo>
                  <a:pt x="18699" y="33714"/>
                  <a:pt x="18977" y="33725"/>
                  <a:pt x="19253" y="33725"/>
                </a:cubicBezTo>
                <a:cubicBezTo>
                  <a:pt x="19730" y="33725"/>
                  <a:pt x="20202" y="33693"/>
                  <a:pt x="20669" y="33633"/>
                </a:cubicBezTo>
                <a:cubicBezTo>
                  <a:pt x="21420" y="33549"/>
                  <a:pt x="22146" y="33395"/>
                  <a:pt x="22860" y="33192"/>
                </a:cubicBezTo>
                <a:cubicBezTo>
                  <a:pt x="23587" y="32978"/>
                  <a:pt x="24289" y="32728"/>
                  <a:pt x="24956" y="32383"/>
                </a:cubicBezTo>
                <a:cubicBezTo>
                  <a:pt x="25289" y="32228"/>
                  <a:pt x="25611" y="32025"/>
                  <a:pt x="25920" y="31811"/>
                </a:cubicBezTo>
                <a:lnTo>
                  <a:pt x="26146" y="31633"/>
                </a:lnTo>
                <a:lnTo>
                  <a:pt x="26373" y="31430"/>
                </a:lnTo>
                <a:cubicBezTo>
                  <a:pt x="26515" y="31299"/>
                  <a:pt x="26635" y="31156"/>
                  <a:pt x="26777" y="31002"/>
                </a:cubicBezTo>
                <a:cubicBezTo>
                  <a:pt x="27016" y="30692"/>
                  <a:pt x="27206" y="30323"/>
                  <a:pt x="27289" y="29930"/>
                </a:cubicBezTo>
                <a:cubicBezTo>
                  <a:pt x="27397" y="29525"/>
                  <a:pt x="27373" y="29132"/>
                  <a:pt x="27277" y="28739"/>
                </a:cubicBezTo>
                <a:cubicBezTo>
                  <a:pt x="27099" y="27965"/>
                  <a:pt x="26623" y="27323"/>
                  <a:pt x="26087" y="26811"/>
                </a:cubicBezTo>
                <a:cubicBezTo>
                  <a:pt x="25539" y="26287"/>
                  <a:pt x="24896" y="25870"/>
                  <a:pt x="24218" y="25572"/>
                </a:cubicBezTo>
                <a:cubicBezTo>
                  <a:pt x="24051" y="25477"/>
                  <a:pt x="23872" y="25418"/>
                  <a:pt x="23694" y="25358"/>
                </a:cubicBezTo>
                <a:cubicBezTo>
                  <a:pt x="23503" y="25298"/>
                  <a:pt x="23336" y="25239"/>
                  <a:pt x="23146" y="25215"/>
                </a:cubicBezTo>
                <a:cubicBezTo>
                  <a:pt x="22824" y="25135"/>
                  <a:pt x="22502" y="25105"/>
                  <a:pt x="22187" y="25105"/>
                </a:cubicBezTo>
                <a:cubicBezTo>
                  <a:pt x="22129" y="25105"/>
                  <a:pt x="22072" y="25106"/>
                  <a:pt x="22015" y="25108"/>
                </a:cubicBezTo>
                <a:cubicBezTo>
                  <a:pt x="21265" y="25120"/>
                  <a:pt x="20491" y="25441"/>
                  <a:pt x="19955" y="25977"/>
                </a:cubicBezTo>
                <a:cubicBezTo>
                  <a:pt x="19693" y="26227"/>
                  <a:pt x="19431" y="26513"/>
                  <a:pt x="19241" y="26834"/>
                </a:cubicBezTo>
                <a:cubicBezTo>
                  <a:pt x="19038" y="27168"/>
                  <a:pt x="18895" y="27537"/>
                  <a:pt x="18919" y="27918"/>
                </a:cubicBezTo>
                <a:cubicBezTo>
                  <a:pt x="18931" y="28311"/>
                  <a:pt x="19074" y="28692"/>
                  <a:pt x="19336" y="28977"/>
                </a:cubicBezTo>
                <a:cubicBezTo>
                  <a:pt x="19586" y="29263"/>
                  <a:pt x="19896" y="29489"/>
                  <a:pt x="20241" y="29632"/>
                </a:cubicBezTo>
                <a:cubicBezTo>
                  <a:pt x="20564" y="29777"/>
                  <a:pt x="20909" y="29860"/>
                  <a:pt x="21255" y="29860"/>
                </a:cubicBezTo>
                <a:cubicBezTo>
                  <a:pt x="21278" y="29860"/>
                  <a:pt x="21301" y="29859"/>
                  <a:pt x="21324" y="29859"/>
                </a:cubicBezTo>
                <a:cubicBezTo>
                  <a:pt x="21515" y="29847"/>
                  <a:pt x="21693" y="29823"/>
                  <a:pt x="21872" y="29751"/>
                </a:cubicBezTo>
                <a:cubicBezTo>
                  <a:pt x="22051" y="29692"/>
                  <a:pt x="22217" y="29585"/>
                  <a:pt x="22336" y="29442"/>
                </a:cubicBezTo>
                <a:cubicBezTo>
                  <a:pt x="22455" y="29287"/>
                  <a:pt x="22527" y="29108"/>
                  <a:pt x="22563" y="28930"/>
                </a:cubicBezTo>
                <a:cubicBezTo>
                  <a:pt x="22586" y="28751"/>
                  <a:pt x="22586" y="28561"/>
                  <a:pt x="22563" y="28382"/>
                </a:cubicBezTo>
                <a:cubicBezTo>
                  <a:pt x="22515" y="28013"/>
                  <a:pt x="22372" y="27668"/>
                  <a:pt x="22217" y="27346"/>
                </a:cubicBezTo>
                <a:lnTo>
                  <a:pt x="22217" y="27346"/>
                </a:lnTo>
                <a:cubicBezTo>
                  <a:pt x="22348" y="27668"/>
                  <a:pt x="22491" y="28025"/>
                  <a:pt x="22527" y="28382"/>
                </a:cubicBezTo>
                <a:cubicBezTo>
                  <a:pt x="22574" y="28739"/>
                  <a:pt x="22527" y="29132"/>
                  <a:pt x="22289" y="29394"/>
                </a:cubicBezTo>
                <a:cubicBezTo>
                  <a:pt x="22051" y="29668"/>
                  <a:pt x="21682" y="29763"/>
                  <a:pt x="21324" y="29763"/>
                </a:cubicBezTo>
                <a:cubicBezTo>
                  <a:pt x="20967" y="29763"/>
                  <a:pt x="20610" y="29680"/>
                  <a:pt x="20288" y="29525"/>
                </a:cubicBezTo>
                <a:cubicBezTo>
                  <a:pt x="19967" y="29382"/>
                  <a:pt x="19669" y="29156"/>
                  <a:pt x="19455" y="28894"/>
                </a:cubicBezTo>
                <a:cubicBezTo>
                  <a:pt x="19241" y="28620"/>
                  <a:pt x="19110" y="28275"/>
                  <a:pt x="19110" y="27942"/>
                </a:cubicBezTo>
                <a:cubicBezTo>
                  <a:pt x="19110" y="27584"/>
                  <a:pt x="19229" y="27251"/>
                  <a:pt x="19419" y="26953"/>
                </a:cubicBezTo>
                <a:cubicBezTo>
                  <a:pt x="19598" y="26656"/>
                  <a:pt x="19848" y="26406"/>
                  <a:pt x="20122" y="26168"/>
                </a:cubicBezTo>
                <a:cubicBezTo>
                  <a:pt x="20384" y="25929"/>
                  <a:pt x="20669" y="25739"/>
                  <a:pt x="21003" y="25620"/>
                </a:cubicBezTo>
                <a:cubicBezTo>
                  <a:pt x="21158" y="25537"/>
                  <a:pt x="21336" y="25513"/>
                  <a:pt x="21503" y="25465"/>
                </a:cubicBezTo>
                <a:cubicBezTo>
                  <a:pt x="21682" y="25453"/>
                  <a:pt x="21848" y="25418"/>
                  <a:pt x="22027" y="25418"/>
                </a:cubicBezTo>
                <a:cubicBezTo>
                  <a:pt x="22372" y="25418"/>
                  <a:pt x="22729" y="25453"/>
                  <a:pt x="23063" y="25537"/>
                </a:cubicBezTo>
                <a:cubicBezTo>
                  <a:pt x="23229" y="25572"/>
                  <a:pt x="23408" y="25644"/>
                  <a:pt x="23575" y="25691"/>
                </a:cubicBezTo>
                <a:cubicBezTo>
                  <a:pt x="23741" y="25763"/>
                  <a:pt x="23896" y="25822"/>
                  <a:pt x="24063" y="25894"/>
                </a:cubicBezTo>
                <a:cubicBezTo>
                  <a:pt x="24718" y="26191"/>
                  <a:pt x="25301" y="26608"/>
                  <a:pt x="25801" y="27108"/>
                </a:cubicBezTo>
                <a:cubicBezTo>
                  <a:pt x="26301" y="27596"/>
                  <a:pt x="26694" y="28204"/>
                  <a:pt x="26849" y="28858"/>
                </a:cubicBezTo>
                <a:cubicBezTo>
                  <a:pt x="26920" y="29192"/>
                  <a:pt x="26932" y="29525"/>
                  <a:pt x="26849" y="29847"/>
                </a:cubicBezTo>
                <a:cubicBezTo>
                  <a:pt x="26777" y="30168"/>
                  <a:pt x="26611" y="30454"/>
                  <a:pt x="26396" y="30716"/>
                </a:cubicBezTo>
                <a:cubicBezTo>
                  <a:pt x="26277" y="30835"/>
                  <a:pt x="26182" y="30978"/>
                  <a:pt x="26039" y="31073"/>
                </a:cubicBezTo>
                <a:lnTo>
                  <a:pt x="25849" y="31240"/>
                </a:lnTo>
                <a:cubicBezTo>
                  <a:pt x="25789" y="31287"/>
                  <a:pt x="25718" y="31347"/>
                  <a:pt x="25646" y="31394"/>
                </a:cubicBezTo>
                <a:cubicBezTo>
                  <a:pt x="25349" y="31585"/>
                  <a:pt x="25027" y="31764"/>
                  <a:pt x="24718" y="31906"/>
                </a:cubicBezTo>
                <a:cubicBezTo>
                  <a:pt x="24075" y="32228"/>
                  <a:pt x="23396" y="32466"/>
                  <a:pt x="22705" y="32645"/>
                </a:cubicBezTo>
                <a:cubicBezTo>
                  <a:pt x="22015" y="32823"/>
                  <a:pt x="21312" y="32954"/>
                  <a:pt x="20598" y="33026"/>
                </a:cubicBezTo>
                <a:cubicBezTo>
                  <a:pt x="20201" y="33065"/>
                  <a:pt x="19803" y="33090"/>
                  <a:pt x="19408" y="33090"/>
                </a:cubicBezTo>
                <a:cubicBezTo>
                  <a:pt x="19092" y="33090"/>
                  <a:pt x="18778" y="33074"/>
                  <a:pt x="18467" y="33038"/>
                </a:cubicBezTo>
                <a:cubicBezTo>
                  <a:pt x="17788" y="32978"/>
                  <a:pt x="17086" y="32823"/>
                  <a:pt x="16490" y="32526"/>
                </a:cubicBezTo>
                <a:cubicBezTo>
                  <a:pt x="15895" y="32228"/>
                  <a:pt x="15431" y="31752"/>
                  <a:pt x="15252" y="31133"/>
                </a:cubicBezTo>
                <a:cubicBezTo>
                  <a:pt x="15062" y="30525"/>
                  <a:pt x="15133" y="29847"/>
                  <a:pt x="15324" y="29192"/>
                </a:cubicBezTo>
                <a:cubicBezTo>
                  <a:pt x="15728" y="27858"/>
                  <a:pt x="16455" y="26608"/>
                  <a:pt x="17467" y="25679"/>
                </a:cubicBezTo>
                <a:cubicBezTo>
                  <a:pt x="17979" y="25203"/>
                  <a:pt x="18538" y="24810"/>
                  <a:pt x="19169" y="24501"/>
                </a:cubicBezTo>
                <a:cubicBezTo>
                  <a:pt x="19788" y="24203"/>
                  <a:pt x="20443" y="23977"/>
                  <a:pt x="21134" y="23846"/>
                </a:cubicBezTo>
                <a:cubicBezTo>
                  <a:pt x="21714" y="23730"/>
                  <a:pt x="22304" y="23674"/>
                  <a:pt x="22896" y="23674"/>
                </a:cubicBezTo>
                <a:cubicBezTo>
                  <a:pt x="23700" y="23674"/>
                  <a:pt x="24507" y="23778"/>
                  <a:pt x="25289" y="23977"/>
                </a:cubicBezTo>
                <a:cubicBezTo>
                  <a:pt x="25968" y="24144"/>
                  <a:pt x="26623" y="24382"/>
                  <a:pt x="27266" y="24679"/>
                </a:cubicBezTo>
                <a:cubicBezTo>
                  <a:pt x="27575" y="24822"/>
                  <a:pt x="27885" y="24989"/>
                  <a:pt x="28206" y="25156"/>
                </a:cubicBezTo>
                <a:lnTo>
                  <a:pt x="28647" y="25418"/>
                </a:lnTo>
                <a:cubicBezTo>
                  <a:pt x="28801" y="25513"/>
                  <a:pt x="28956" y="25596"/>
                  <a:pt x="29099" y="25703"/>
                </a:cubicBezTo>
                <a:cubicBezTo>
                  <a:pt x="30254" y="26489"/>
                  <a:pt x="31278" y="27477"/>
                  <a:pt x="32076" y="28620"/>
                </a:cubicBezTo>
                <a:cubicBezTo>
                  <a:pt x="32469" y="29192"/>
                  <a:pt x="32802" y="29811"/>
                  <a:pt x="33112" y="30442"/>
                </a:cubicBezTo>
                <a:cubicBezTo>
                  <a:pt x="33266" y="30752"/>
                  <a:pt x="33409" y="31073"/>
                  <a:pt x="33528" y="31406"/>
                </a:cubicBezTo>
                <a:lnTo>
                  <a:pt x="33707" y="31895"/>
                </a:lnTo>
                <a:lnTo>
                  <a:pt x="33874" y="32406"/>
                </a:lnTo>
                <a:cubicBezTo>
                  <a:pt x="33933" y="32561"/>
                  <a:pt x="33981" y="32740"/>
                  <a:pt x="34016" y="32907"/>
                </a:cubicBezTo>
                <a:lnTo>
                  <a:pt x="34171" y="33430"/>
                </a:lnTo>
                <a:cubicBezTo>
                  <a:pt x="34243" y="33776"/>
                  <a:pt x="34350" y="34109"/>
                  <a:pt x="34409" y="34466"/>
                </a:cubicBezTo>
                <a:lnTo>
                  <a:pt x="34516" y="34990"/>
                </a:lnTo>
                <a:cubicBezTo>
                  <a:pt x="34552" y="35157"/>
                  <a:pt x="34576" y="35324"/>
                  <a:pt x="34600" y="35502"/>
                </a:cubicBezTo>
                <a:cubicBezTo>
                  <a:pt x="34647" y="35835"/>
                  <a:pt x="34671" y="36216"/>
                  <a:pt x="34719" y="36574"/>
                </a:cubicBezTo>
                <a:cubicBezTo>
                  <a:pt x="34790" y="37300"/>
                  <a:pt x="34886" y="38038"/>
                  <a:pt x="35005" y="38788"/>
                </a:cubicBezTo>
                <a:cubicBezTo>
                  <a:pt x="35136" y="39526"/>
                  <a:pt x="35302" y="40288"/>
                  <a:pt x="35624" y="41038"/>
                </a:cubicBezTo>
                <a:cubicBezTo>
                  <a:pt x="35790" y="41408"/>
                  <a:pt x="36005" y="41777"/>
                  <a:pt x="36279" y="42122"/>
                </a:cubicBezTo>
                <a:cubicBezTo>
                  <a:pt x="36564" y="42467"/>
                  <a:pt x="36957" y="42765"/>
                  <a:pt x="37386" y="42943"/>
                </a:cubicBezTo>
                <a:cubicBezTo>
                  <a:pt x="37493" y="42979"/>
                  <a:pt x="37588" y="43027"/>
                  <a:pt x="37707" y="43063"/>
                </a:cubicBezTo>
                <a:lnTo>
                  <a:pt x="37874" y="43098"/>
                </a:lnTo>
                <a:cubicBezTo>
                  <a:pt x="37922" y="43122"/>
                  <a:pt x="37981" y="43122"/>
                  <a:pt x="38041" y="43134"/>
                </a:cubicBezTo>
                <a:lnTo>
                  <a:pt x="38207" y="43158"/>
                </a:lnTo>
                <a:cubicBezTo>
                  <a:pt x="38267" y="43182"/>
                  <a:pt x="38326" y="43182"/>
                  <a:pt x="38386" y="43182"/>
                </a:cubicBezTo>
                <a:lnTo>
                  <a:pt x="38565" y="43182"/>
                </a:lnTo>
                <a:cubicBezTo>
                  <a:pt x="38624" y="43182"/>
                  <a:pt x="38684" y="43182"/>
                  <a:pt x="38743" y="43158"/>
                </a:cubicBezTo>
                <a:cubicBezTo>
                  <a:pt x="39196" y="43122"/>
                  <a:pt x="39612" y="42967"/>
                  <a:pt x="39993" y="42801"/>
                </a:cubicBezTo>
                <a:cubicBezTo>
                  <a:pt x="40732" y="42467"/>
                  <a:pt x="41374" y="42003"/>
                  <a:pt x="41958" y="41491"/>
                </a:cubicBezTo>
                <a:cubicBezTo>
                  <a:pt x="42553" y="40991"/>
                  <a:pt x="43089" y="40443"/>
                  <a:pt x="43565" y="39824"/>
                </a:cubicBezTo>
                <a:cubicBezTo>
                  <a:pt x="43696" y="39681"/>
                  <a:pt x="43803" y="39514"/>
                  <a:pt x="43922" y="39348"/>
                </a:cubicBezTo>
                <a:cubicBezTo>
                  <a:pt x="44041" y="39193"/>
                  <a:pt x="44137" y="39014"/>
                  <a:pt x="44232" y="38848"/>
                </a:cubicBezTo>
                <a:lnTo>
                  <a:pt x="44375" y="38598"/>
                </a:lnTo>
                <a:lnTo>
                  <a:pt x="44518" y="38336"/>
                </a:lnTo>
                <a:cubicBezTo>
                  <a:pt x="44601" y="38181"/>
                  <a:pt x="44696" y="38002"/>
                  <a:pt x="44768" y="37824"/>
                </a:cubicBezTo>
                <a:cubicBezTo>
                  <a:pt x="45077" y="37121"/>
                  <a:pt x="45327" y="36395"/>
                  <a:pt x="45530" y="35657"/>
                </a:cubicBezTo>
                <a:cubicBezTo>
                  <a:pt x="45911" y="34192"/>
                  <a:pt x="46137" y="32704"/>
                  <a:pt x="46256" y="31216"/>
                </a:cubicBezTo>
                <a:cubicBezTo>
                  <a:pt x="46482" y="28215"/>
                  <a:pt x="46304" y="25239"/>
                  <a:pt x="45911" y="22310"/>
                </a:cubicBezTo>
                <a:cubicBezTo>
                  <a:pt x="45720" y="20857"/>
                  <a:pt x="45446" y="19381"/>
                  <a:pt x="45113" y="17940"/>
                </a:cubicBezTo>
                <a:cubicBezTo>
                  <a:pt x="44934" y="17202"/>
                  <a:pt x="44708" y="16464"/>
                  <a:pt x="44434" y="15750"/>
                </a:cubicBezTo>
                <a:cubicBezTo>
                  <a:pt x="44172" y="15035"/>
                  <a:pt x="43863" y="14333"/>
                  <a:pt x="43506" y="13666"/>
                </a:cubicBezTo>
                <a:cubicBezTo>
                  <a:pt x="42089" y="10975"/>
                  <a:pt x="40065" y="8654"/>
                  <a:pt x="37755" y="6725"/>
                </a:cubicBezTo>
                <a:cubicBezTo>
                  <a:pt x="35445" y="4808"/>
                  <a:pt x="32850" y="3260"/>
                  <a:pt x="30075" y="2117"/>
                </a:cubicBezTo>
                <a:cubicBezTo>
                  <a:pt x="27313" y="974"/>
                  <a:pt x="24360" y="224"/>
                  <a:pt x="21336" y="45"/>
                </a:cubicBezTo>
                <a:cubicBezTo>
                  <a:pt x="20889" y="17"/>
                  <a:pt x="20433" y="1"/>
                  <a:pt x="19974" y="1"/>
                </a:cubicBezTo>
                <a:close/>
              </a:path>
            </a:pathLst>
          </a:custGeom>
          <a:solidFill>
            <a:schemeClr val="dk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78101C3A-A3EA-1551-8CCD-F1C16B5B0633}"/>
              </a:ext>
            </a:extLst>
          </p:cNvPr>
          <p:cNvSpPr txBox="1"/>
          <p:nvPr/>
        </p:nvSpPr>
        <p:spPr>
          <a:xfrm>
            <a:off x="513916" y="4341397"/>
            <a:ext cx="2066905" cy="415498"/>
          </a:xfrm>
          <a:prstGeom prst="rect">
            <a:avLst/>
          </a:prstGeom>
          <a:noFill/>
        </p:spPr>
        <p:txBody>
          <a:bodyPr wrap="square">
            <a:spAutoFit/>
          </a:bodyPr>
          <a:lstStyle/>
          <a:p>
            <a:r>
              <a:rPr lang="en-AU" sz="700" dirty="0">
                <a:solidFill>
                  <a:schemeClr val="tx1">
                    <a:lumMod val="50000"/>
                    <a:lumOff val="50000"/>
                  </a:schemeClr>
                </a:solidFill>
              </a:rPr>
              <a:t>Image taken from: https://dariaistocblog.wordpress.com/2020/04/26/identity-theme-brainstorming/</a:t>
            </a:r>
          </a:p>
        </p:txBody>
      </p:sp>
      <p:pic>
        <p:nvPicPr>
          <p:cNvPr id="3074" name="Picture 2" descr="Screen Shot 2019-11-14 at 2.51.34 PM">
            <a:extLst>
              <a:ext uri="{FF2B5EF4-FFF2-40B4-BE49-F238E27FC236}">
                <a16:creationId xmlns:a16="http://schemas.microsoft.com/office/drawing/2014/main" id="{A14FA620-5C98-C9F1-8C94-19AFDB973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369" y="1591627"/>
            <a:ext cx="2066905" cy="27796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3687EB6-A67F-13C6-EA44-294F69285512}"/>
              </a:ext>
            </a:extLst>
          </p:cNvPr>
          <p:cNvSpPr txBox="1"/>
          <p:nvPr/>
        </p:nvSpPr>
        <p:spPr>
          <a:xfrm>
            <a:off x="2505274" y="1173126"/>
            <a:ext cx="5250501" cy="3616631"/>
          </a:xfrm>
          <a:prstGeom prst="rect">
            <a:avLst/>
          </a:prstGeom>
          <a:noFill/>
        </p:spPr>
        <p:txBody>
          <a:bodyPr wrap="square">
            <a:spAutoFit/>
          </a:bodyPr>
          <a:lstStyle/>
          <a:p>
            <a:pPr marL="285750" indent="-285750" algn="l">
              <a:lnSpc>
                <a:spcPct val="150000"/>
              </a:lnSpc>
              <a:buFont typeface="Wingdings" panose="05000000000000000000" pitchFamily="2" charset="2"/>
              <a:buChar char="§"/>
            </a:pPr>
            <a:r>
              <a:rPr lang="en-GB" b="1" i="1" dirty="0">
                <a:solidFill>
                  <a:srgbClr val="010101"/>
                </a:solidFill>
                <a:highlight>
                  <a:srgbClr val="C0C0C0"/>
                </a:highlight>
                <a:latin typeface="Poppins" panose="00000500000000000000" pitchFamily="2" charset="0"/>
              </a:rPr>
              <a:t>How do you define the concept of ‘identity’?</a:t>
            </a:r>
          </a:p>
          <a:p>
            <a:pPr marL="285750" indent="-285750" algn="l">
              <a:lnSpc>
                <a:spcPct val="150000"/>
              </a:lnSpc>
              <a:buFont typeface="Wingdings" panose="05000000000000000000" pitchFamily="2" charset="2"/>
              <a:buChar char="§"/>
            </a:pPr>
            <a:r>
              <a:rPr lang="en-GB" b="1" i="1" dirty="0">
                <a:solidFill>
                  <a:srgbClr val="010101"/>
                </a:solidFill>
                <a:effectLst/>
                <a:latin typeface="Poppins" panose="00000500000000000000" pitchFamily="2" charset="0"/>
              </a:rPr>
              <a:t>Is there a difference to how you want to be </a:t>
            </a:r>
            <a:r>
              <a:rPr lang="en-GB" b="1" i="1" dirty="0">
                <a:solidFill>
                  <a:srgbClr val="010101"/>
                </a:solidFill>
                <a:latin typeface="Poppins" panose="00000500000000000000" pitchFamily="2" charset="0"/>
              </a:rPr>
              <a:t>perceived and how others perceive you?</a:t>
            </a:r>
          </a:p>
          <a:p>
            <a:pPr marL="285750" indent="-285750" algn="l">
              <a:lnSpc>
                <a:spcPct val="150000"/>
              </a:lnSpc>
              <a:buFont typeface="Wingdings" panose="05000000000000000000" pitchFamily="2" charset="2"/>
              <a:buChar char="§"/>
            </a:pPr>
            <a:r>
              <a:rPr lang="en-GB" b="1" i="1" dirty="0">
                <a:solidFill>
                  <a:srgbClr val="010101"/>
                </a:solidFill>
                <a:highlight>
                  <a:srgbClr val="C0C0C0"/>
                </a:highlight>
                <a:latin typeface="Poppins" panose="00000500000000000000" pitchFamily="2" charset="0"/>
              </a:rPr>
              <a:t>What experiences growing up shaped your identity?</a:t>
            </a:r>
          </a:p>
          <a:p>
            <a:pPr marL="285750" indent="-285750" algn="l">
              <a:lnSpc>
                <a:spcPct val="150000"/>
              </a:lnSpc>
              <a:buFont typeface="Wingdings" panose="05000000000000000000" pitchFamily="2" charset="2"/>
              <a:buChar char="§"/>
            </a:pPr>
            <a:r>
              <a:rPr lang="en-GB" b="1" i="1" dirty="0">
                <a:solidFill>
                  <a:srgbClr val="010101"/>
                </a:solidFill>
                <a:highlight>
                  <a:srgbClr val="C0C0C0"/>
                </a:highlight>
                <a:latin typeface="Poppins" panose="00000500000000000000" pitchFamily="2" charset="0"/>
              </a:rPr>
              <a:t>Who has shaped who you are?</a:t>
            </a:r>
          </a:p>
          <a:p>
            <a:pPr marL="285750" indent="-285750" algn="l">
              <a:lnSpc>
                <a:spcPct val="150000"/>
              </a:lnSpc>
              <a:buFont typeface="Wingdings" panose="05000000000000000000" pitchFamily="2" charset="2"/>
              <a:buChar char="§"/>
            </a:pPr>
            <a:r>
              <a:rPr lang="en-GB" b="1" i="1" dirty="0">
                <a:solidFill>
                  <a:srgbClr val="010101"/>
                </a:solidFill>
                <a:effectLst/>
                <a:latin typeface="Poppins" panose="00000500000000000000" pitchFamily="2" charset="0"/>
              </a:rPr>
              <a:t>How do our moods and feelings impact who we are?</a:t>
            </a:r>
            <a:endParaRPr lang="en-GB" b="0" i="0" dirty="0">
              <a:solidFill>
                <a:srgbClr val="010101"/>
              </a:solidFill>
              <a:effectLst/>
              <a:latin typeface="Poppins" panose="00000500000000000000" pitchFamily="2" charset="0"/>
            </a:endParaRPr>
          </a:p>
          <a:p>
            <a:pPr marL="285750" indent="-285750" algn="l">
              <a:lnSpc>
                <a:spcPct val="150000"/>
              </a:lnSpc>
              <a:buFont typeface="Wingdings" panose="05000000000000000000" pitchFamily="2" charset="2"/>
              <a:buChar char="§"/>
            </a:pPr>
            <a:r>
              <a:rPr lang="en-GB" b="1" i="1" dirty="0">
                <a:solidFill>
                  <a:srgbClr val="010101"/>
                </a:solidFill>
                <a:effectLst/>
                <a:highlight>
                  <a:srgbClr val="C0C0C0"/>
                </a:highlight>
                <a:latin typeface="Poppins" panose="00000500000000000000" pitchFamily="2" charset="0"/>
              </a:rPr>
              <a:t>Do </a:t>
            </a:r>
            <a:r>
              <a:rPr lang="en-GB" b="1" i="1" dirty="0">
                <a:solidFill>
                  <a:srgbClr val="010101"/>
                </a:solidFill>
                <a:highlight>
                  <a:srgbClr val="C0C0C0"/>
                </a:highlight>
                <a:latin typeface="Poppins" panose="00000500000000000000" pitchFamily="2" charset="0"/>
              </a:rPr>
              <a:t>you have any physical identifiers (freckles, scars, birthmarks? Eye colour?)</a:t>
            </a:r>
          </a:p>
          <a:p>
            <a:pPr marL="285750" indent="-285750" algn="l">
              <a:lnSpc>
                <a:spcPct val="150000"/>
              </a:lnSpc>
              <a:buFont typeface="Wingdings" panose="05000000000000000000" pitchFamily="2" charset="2"/>
              <a:buChar char="§"/>
            </a:pPr>
            <a:r>
              <a:rPr lang="en-GB" b="1" i="1" dirty="0">
                <a:solidFill>
                  <a:srgbClr val="010101"/>
                </a:solidFill>
                <a:effectLst/>
                <a:latin typeface="Poppins" panose="00000500000000000000" pitchFamily="2" charset="0"/>
              </a:rPr>
              <a:t>Do we have just one identity?</a:t>
            </a:r>
            <a:endParaRPr lang="en-GB" b="0" i="0" dirty="0">
              <a:solidFill>
                <a:srgbClr val="010101"/>
              </a:solidFill>
              <a:effectLst/>
              <a:latin typeface="Poppins" panose="00000500000000000000" pitchFamily="2" charset="0"/>
            </a:endParaRPr>
          </a:p>
          <a:p>
            <a:pPr marL="285750" indent="-285750" algn="l">
              <a:lnSpc>
                <a:spcPct val="150000"/>
              </a:lnSpc>
              <a:buFont typeface="Wingdings" panose="05000000000000000000" pitchFamily="2" charset="2"/>
              <a:buChar char="§"/>
            </a:pPr>
            <a:r>
              <a:rPr lang="en-GB" b="1" i="1" dirty="0">
                <a:solidFill>
                  <a:srgbClr val="010101"/>
                </a:solidFill>
                <a:effectLst/>
                <a:highlight>
                  <a:srgbClr val="C0C0C0"/>
                </a:highlight>
                <a:latin typeface="Poppins" panose="00000500000000000000" pitchFamily="2" charset="0"/>
              </a:rPr>
              <a:t>Are </a:t>
            </a:r>
            <a:r>
              <a:rPr lang="en-GB" b="1" i="1" dirty="0">
                <a:solidFill>
                  <a:srgbClr val="010101"/>
                </a:solidFill>
                <a:highlight>
                  <a:srgbClr val="C0C0C0"/>
                </a:highlight>
                <a:latin typeface="Poppins" panose="00000500000000000000" pitchFamily="2" charset="0"/>
              </a:rPr>
              <a:t>we defined by our actions?</a:t>
            </a:r>
          </a:p>
          <a:p>
            <a:pPr marL="285750" indent="-285750" algn="l">
              <a:lnSpc>
                <a:spcPct val="150000"/>
              </a:lnSpc>
              <a:buFont typeface="Wingdings" panose="05000000000000000000" pitchFamily="2" charset="2"/>
              <a:buChar char="§"/>
            </a:pPr>
            <a:r>
              <a:rPr lang="en-GB" b="1" i="1" dirty="0">
                <a:solidFill>
                  <a:srgbClr val="010101"/>
                </a:solidFill>
                <a:effectLst/>
                <a:latin typeface="Poppins" panose="00000500000000000000" pitchFamily="2" charset="0"/>
              </a:rPr>
              <a:t>What is your social and cultural background?</a:t>
            </a:r>
            <a:endParaRPr lang="en-GB" b="0" i="0" dirty="0">
              <a:solidFill>
                <a:srgbClr val="010101"/>
              </a:solidFill>
              <a:effectLst/>
              <a:latin typeface="Poppins" panose="00000500000000000000"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F4C2F-221B-DC7A-9E78-4CBB1A945A8C}"/>
              </a:ext>
            </a:extLst>
          </p:cNvPr>
          <p:cNvSpPr>
            <a:spLocks noGrp="1"/>
          </p:cNvSpPr>
          <p:nvPr>
            <p:ph type="title"/>
          </p:nvPr>
        </p:nvSpPr>
        <p:spPr>
          <a:xfrm>
            <a:off x="713250" y="283533"/>
            <a:ext cx="7717500" cy="880249"/>
          </a:xfrm>
          <a:solidFill>
            <a:schemeClr val="bg1"/>
          </a:solidFill>
        </p:spPr>
        <p:txBody>
          <a:bodyPr/>
          <a:lstStyle/>
          <a:p>
            <a:r>
              <a:rPr lang="en-GB" sz="2400" dirty="0"/>
              <a:t>EXPLORING IDENTITY: </a:t>
            </a:r>
            <a:br>
              <a:rPr lang="en-GB" sz="2400" dirty="0"/>
            </a:br>
            <a:r>
              <a:rPr lang="en-GB" sz="2400" dirty="0"/>
              <a:t>CLASSROOM ACTIVITY IDEAS</a:t>
            </a:r>
            <a:endParaRPr lang="en-AU" sz="2400" dirty="0"/>
          </a:p>
        </p:txBody>
      </p:sp>
      <p:pic>
        <p:nvPicPr>
          <p:cNvPr id="12290" name="Picture 2" descr="My Digital Identity Map – Anita's Blog">
            <a:extLst>
              <a:ext uri="{FF2B5EF4-FFF2-40B4-BE49-F238E27FC236}">
                <a16:creationId xmlns:a16="http://schemas.microsoft.com/office/drawing/2014/main" id="{58E59284-B8DB-9BAD-934F-0F971FCD3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26" y="1292802"/>
            <a:ext cx="2857500" cy="2133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A50DBE1-0075-EFB6-1014-A465A5BE2B15}"/>
              </a:ext>
            </a:extLst>
          </p:cNvPr>
          <p:cNvSpPr txBox="1"/>
          <p:nvPr/>
        </p:nvSpPr>
        <p:spPr>
          <a:xfrm>
            <a:off x="364934" y="3484725"/>
            <a:ext cx="1637477" cy="461665"/>
          </a:xfrm>
          <a:prstGeom prst="rect">
            <a:avLst/>
          </a:prstGeom>
          <a:noFill/>
        </p:spPr>
        <p:txBody>
          <a:bodyPr wrap="square">
            <a:spAutoFit/>
          </a:bodyPr>
          <a:lstStyle/>
          <a:p>
            <a:r>
              <a:rPr lang="en-AU" sz="800" dirty="0">
                <a:solidFill>
                  <a:schemeClr val="tx1">
                    <a:lumMod val="50000"/>
                    <a:lumOff val="50000"/>
                  </a:schemeClr>
                </a:solidFill>
                <a:latin typeface="Abadi" panose="020B0604020104020204" pitchFamily="34" charset="0"/>
                <a:ea typeface="Open Sans" panose="020B0606030504020204" pitchFamily="34" charset="0"/>
                <a:cs typeface="Open Sans" panose="020B0606030504020204" pitchFamily="34" charset="0"/>
              </a:rPr>
              <a:t>https://malat-webspace.royalroads.ca/rru0053/my-digital-identity-map/</a:t>
            </a:r>
          </a:p>
        </p:txBody>
      </p:sp>
      <p:sp>
        <p:nvSpPr>
          <p:cNvPr id="10" name="TextBox 9">
            <a:extLst>
              <a:ext uri="{FF2B5EF4-FFF2-40B4-BE49-F238E27FC236}">
                <a16:creationId xmlns:a16="http://schemas.microsoft.com/office/drawing/2014/main" id="{06ECE5ED-9377-9E63-F160-B7145B9865D0}"/>
              </a:ext>
            </a:extLst>
          </p:cNvPr>
          <p:cNvSpPr txBox="1"/>
          <p:nvPr/>
        </p:nvSpPr>
        <p:spPr>
          <a:xfrm>
            <a:off x="3833552" y="3161862"/>
            <a:ext cx="2267296" cy="230832"/>
          </a:xfrm>
          <a:prstGeom prst="rect">
            <a:avLst/>
          </a:prstGeom>
          <a:noFill/>
        </p:spPr>
        <p:txBody>
          <a:bodyPr wrap="square">
            <a:spAutoFit/>
          </a:bodyPr>
          <a:lstStyle/>
          <a:p>
            <a:r>
              <a:rPr lang="en-AU" sz="900" dirty="0">
                <a:solidFill>
                  <a:schemeClr val="tx1">
                    <a:lumMod val="50000"/>
                    <a:lumOff val="50000"/>
                  </a:schemeClr>
                </a:solidFill>
              </a:rPr>
              <a:t>www.8ways.online/your-identity-map</a:t>
            </a:r>
          </a:p>
        </p:txBody>
      </p:sp>
      <p:pic>
        <p:nvPicPr>
          <p:cNvPr id="12292" name="Picture 4">
            <a:extLst>
              <a:ext uri="{FF2B5EF4-FFF2-40B4-BE49-F238E27FC236}">
                <a16:creationId xmlns:a16="http://schemas.microsoft.com/office/drawing/2014/main" id="{FD45ABAA-2318-E125-873F-D5E60B880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955" y="1229483"/>
            <a:ext cx="2831177" cy="19110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EC93DB7-0E60-F667-F24E-F2E8880FA27A}"/>
              </a:ext>
            </a:extLst>
          </p:cNvPr>
          <p:cNvSpPr txBox="1"/>
          <p:nvPr/>
        </p:nvSpPr>
        <p:spPr>
          <a:xfrm>
            <a:off x="6100848" y="4690690"/>
            <a:ext cx="2228506" cy="338554"/>
          </a:xfrm>
          <a:prstGeom prst="rect">
            <a:avLst/>
          </a:prstGeom>
          <a:noFill/>
        </p:spPr>
        <p:txBody>
          <a:bodyPr wrap="square">
            <a:spAutoFit/>
          </a:bodyPr>
          <a:lstStyle/>
          <a:p>
            <a:r>
              <a:rPr lang="en-AU" sz="800" dirty="0">
                <a:solidFill>
                  <a:schemeClr val="tx1">
                    <a:lumMod val="50000"/>
                    <a:lumOff val="50000"/>
                  </a:schemeClr>
                </a:solidFill>
              </a:rPr>
              <a:t>https://englishteaching101.com/self-portrait-ideas-esl/</a:t>
            </a:r>
          </a:p>
        </p:txBody>
      </p:sp>
      <p:pic>
        <p:nvPicPr>
          <p:cNvPr id="12294" name="Picture 6">
            <a:extLst>
              <a:ext uri="{FF2B5EF4-FFF2-40B4-BE49-F238E27FC236}">
                <a16:creationId xmlns:a16="http://schemas.microsoft.com/office/drawing/2014/main" id="{BA563863-8A8F-6853-84AA-A58928C35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393" y="1229483"/>
            <a:ext cx="2364278" cy="3395506"/>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966BE0EE-F68F-BB3A-2235-AE2CEFC09D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240" y="3484725"/>
            <a:ext cx="1637477" cy="1544519"/>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In love with my students' #identity maps!!! 💚💙💚💙💚 #socialjustice  #education #teacherlife #teacherspayteachers #teachersofinstagram…">
            <a:extLst>
              <a:ext uri="{FF2B5EF4-FFF2-40B4-BE49-F238E27FC236}">
                <a16:creationId xmlns:a16="http://schemas.microsoft.com/office/drawing/2014/main" id="{5B25C742-B79D-2B6E-2FBF-B509AA9F09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2411" y="3555422"/>
            <a:ext cx="1900153" cy="1425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194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5"/>
          <p:cNvSpPr/>
          <p:nvPr/>
        </p:nvSpPr>
        <p:spPr>
          <a:xfrm flipH="1">
            <a:off x="604275" y="3674975"/>
            <a:ext cx="2544614" cy="1563646"/>
          </a:xfrm>
          <a:custGeom>
            <a:avLst/>
            <a:gdLst/>
            <a:ahLst/>
            <a:cxnLst/>
            <a:rect l="l" t="t" r="r" b="b"/>
            <a:pathLst>
              <a:path w="54829" h="33692" extrusionOk="0">
                <a:moveTo>
                  <a:pt x="29565" y="1"/>
                </a:moveTo>
                <a:cubicBezTo>
                  <a:pt x="28528" y="1"/>
                  <a:pt x="27498" y="199"/>
                  <a:pt x="26540" y="628"/>
                </a:cubicBezTo>
                <a:cubicBezTo>
                  <a:pt x="22944" y="2212"/>
                  <a:pt x="21265" y="6415"/>
                  <a:pt x="20967" y="10308"/>
                </a:cubicBezTo>
                <a:cubicBezTo>
                  <a:pt x="20670" y="14213"/>
                  <a:pt x="21420" y="18142"/>
                  <a:pt x="21063" y="22047"/>
                </a:cubicBezTo>
                <a:cubicBezTo>
                  <a:pt x="20860" y="24155"/>
                  <a:pt x="19896" y="26679"/>
                  <a:pt x="17777" y="26929"/>
                </a:cubicBezTo>
                <a:cubicBezTo>
                  <a:pt x="17673" y="26940"/>
                  <a:pt x="17571" y="26945"/>
                  <a:pt x="17470" y="26945"/>
                </a:cubicBezTo>
                <a:cubicBezTo>
                  <a:pt x="15638" y="26945"/>
                  <a:pt x="14263" y="25166"/>
                  <a:pt x="12728" y="24071"/>
                </a:cubicBezTo>
                <a:cubicBezTo>
                  <a:pt x="11464" y="23160"/>
                  <a:pt x="9984" y="22731"/>
                  <a:pt x="8511" y="22731"/>
                </a:cubicBezTo>
                <a:cubicBezTo>
                  <a:pt x="5751" y="22731"/>
                  <a:pt x="3017" y="24234"/>
                  <a:pt x="1775" y="26881"/>
                </a:cubicBezTo>
                <a:cubicBezTo>
                  <a:pt x="1" y="30656"/>
                  <a:pt x="596" y="33525"/>
                  <a:pt x="596" y="33525"/>
                </a:cubicBezTo>
                <a:cubicBezTo>
                  <a:pt x="596" y="33525"/>
                  <a:pt x="16729" y="33525"/>
                  <a:pt x="22087" y="33585"/>
                </a:cubicBezTo>
                <a:cubicBezTo>
                  <a:pt x="25762" y="33627"/>
                  <a:pt x="29140" y="33639"/>
                  <a:pt x="32361" y="33639"/>
                </a:cubicBezTo>
                <a:cubicBezTo>
                  <a:pt x="36298" y="33639"/>
                  <a:pt x="40001" y="33622"/>
                  <a:pt x="43729" y="33622"/>
                </a:cubicBezTo>
                <a:cubicBezTo>
                  <a:pt x="47118" y="33622"/>
                  <a:pt x="50527" y="33636"/>
                  <a:pt x="54150" y="33692"/>
                </a:cubicBezTo>
                <a:cubicBezTo>
                  <a:pt x="54829" y="30215"/>
                  <a:pt x="54829" y="26596"/>
                  <a:pt x="54126" y="23107"/>
                </a:cubicBezTo>
                <a:cubicBezTo>
                  <a:pt x="53924" y="22095"/>
                  <a:pt x="53614" y="21012"/>
                  <a:pt x="52793" y="20392"/>
                </a:cubicBezTo>
                <a:cubicBezTo>
                  <a:pt x="52340" y="20042"/>
                  <a:pt x="51800" y="19892"/>
                  <a:pt x="51242" y="19892"/>
                </a:cubicBezTo>
                <a:cubicBezTo>
                  <a:pt x="50318" y="19892"/>
                  <a:pt x="49341" y="20303"/>
                  <a:pt x="48614" y="20904"/>
                </a:cubicBezTo>
                <a:cubicBezTo>
                  <a:pt x="47435" y="21857"/>
                  <a:pt x="46625" y="23214"/>
                  <a:pt x="45542" y="24274"/>
                </a:cubicBezTo>
                <a:cubicBezTo>
                  <a:pt x="44712" y="25095"/>
                  <a:pt x="43574" y="25741"/>
                  <a:pt x="42450" y="25741"/>
                </a:cubicBezTo>
                <a:cubicBezTo>
                  <a:pt x="42107" y="25741"/>
                  <a:pt x="41765" y="25681"/>
                  <a:pt x="41434" y="25548"/>
                </a:cubicBezTo>
                <a:cubicBezTo>
                  <a:pt x="40351" y="25119"/>
                  <a:pt x="39672" y="23976"/>
                  <a:pt x="39482" y="22809"/>
                </a:cubicBezTo>
                <a:cubicBezTo>
                  <a:pt x="39291" y="21654"/>
                  <a:pt x="39470" y="20476"/>
                  <a:pt x="39636" y="19321"/>
                </a:cubicBezTo>
                <a:cubicBezTo>
                  <a:pt x="40053" y="16237"/>
                  <a:pt x="40279" y="13082"/>
                  <a:pt x="39708" y="10034"/>
                </a:cubicBezTo>
                <a:cubicBezTo>
                  <a:pt x="39136" y="6974"/>
                  <a:pt x="37708" y="3998"/>
                  <a:pt x="35291" y="2057"/>
                </a:cubicBezTo>
                <a:cubicBezTo>
                  <a:pt x="33680" y="770"/>
                  <a:pt x="31608" y="1"/>
                  <a:pt x="29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5"/>
          <p:cNvSpPr txBox="1">
            <a:spLocks noGrp="1"/>
          </p:cNvSpPr>
          <p:nvPr>
            <p:ph type="title"/>
          </p:nvPr>
        </p:nvSpPr>
        <p:spPr>
          <a:xfrm>
            <a:off x="1682100" y="2332198"/>
            <a:ext cx="5779800" cy="78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WORK ORDER</a:t>
            </a:r>
            <a:endParaRPr dirty="0"/>
          </a:p>
        </p:txBody>
      </p:sp>
      <p:sp>
        <p:nvSpPr>
          <p:cNvPr id="361" name="Google Shape;361;p45"/>
          <p:cNvSpPr txBox="1">
            <a:spLocks noGrp="1"/>
          </p:cNvSpPr>
          <p:nvPr>
            <p:ph type="title" idx="2"/>
          </p:nvPr>
        </p:nvSpPr>
        <p:spPr>
          <a:xfrm>
            <a:off x="3039649" y="1122321"/>
            <a:ext cx="2999209" cy="131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t>ART-MAKING</a:t>
            </a:r>
            <a:endParaRPr sz="4000" dirty="0"/>
          </a:p>
        </p:txBody>
      </p:sp>
      <p:grpSp>
        <p:nvGrpSpPr>
          <p:cNvPr id="362" name="Google Shape;362;p45"/>
          <p:cNvGrpSpPr/>
          <p:nvPr/>
        </p:nvGrpSpPr>
        <p:grpSpPr>
          <a:xfrm>
            <a:off x="6925950" y="1683625"/>
            <a:ext cx="3235826" cy="4972733"/>
            <a:chOff x="6925950" y="1683625"/>
            <a:chExt cx="3235826" cy="4972733"/>
          </a:xfrm>
        </p:grpSpPr>
        <p:sp>
          <p:nvSpPr>
            <p:cNvPr id="363" name="Google Shape;363;p45"/>
            <p:cNvSpPr/>
            <p:nvPr/>
          </p:nvSpPr>
          <p:spPr>
            <a:xfrm>
              <a:off x="7615025" y="1683625"/>
              <a:ext cx="2167000" cy="2755946"/>
            </a:xfrm>
            <a:custGeom>
              <a:avLst/>
              <a:gdLst/>
              <a:ahLst/>
              <a:cxnLst/>
              <a:rect l="l" t="t" r="r" b="b"/>
              <a:pathLst>
                <a:path w="58794" h="74773" extrusionOk="0">
                  <a:moveTo>
                    <a:pt x="45101" y="0"/>
                  </a:moveTo>
                  <a:cubicBezTo>
                    <a:pt x="44760" y="0"/>
                    <a:pt x="44421" y="276"/>
                    <a:pt x="44161" y="537"/>
                  </a:cubicBezTo>
                  <a:cubicBezTo>
                    <a:pt x="39220" y="5478"/>
                    <a:pt x="36529" y="10515"/>
                    <a:pt x="31588" y="15456"/>
                  </a:cubicBezTo>
                  <a:cubicBezTo>
                    <a:pt x="27111" y="13503"/>
                    <a:pt x="20408" y="11443"/>
                    <a:pt x="15931" y="9479"/>
                  </a:cubicBezTo>
                  <a:cubicBezTo>
                    <a:pt x="15529" y="9308"/>
                    <a:pt x="15068" y="9137"/>
                    <a:pt x="14641" y="9137"/>
                  </a:cubicBezTo>
                  <a:cubicBezTo>
                    <a:pt x="14385" y="9137"/>
                    <a:pt x="14141" y="9199"/>
                    <a:pt x="13931" y="9360"/>
                  </a:cubicBezTo>
                  <a:cubicBezTo>
                    <a:pt x="13240" y="9895"/>
                    <a:pt x="13514" y="10991"/>
                    <a:pt x="13859" y="11789"/>
                  </a:cubicBezTo>
                  <a:cubicBezTo>
                    <a:pt x="16693" y="18373"/>
                    <a:pt x="19920" y="23861"/>
                    <a:pt x="22741" y="30434"/>
                  </a:cubicBezTo>
                  <a:cubicBezTo>
                    <a:pt x="15990" y="32958"/>
                    <a:pt x="8835" y="36542"/>
                    <a:pt x="2072" y="39054"/>
                  </a:cubicBezTo>
                  <a:cubicBezTo>
                    <a:pt x="1370" y="39316"/>
                    <a:pt x="572" y="39661"/>
                    <a:pt x="358" y="40399"/>
                  </a:cubicBezTo>
                  <a:cubicBezTo>
                    <a:pt x="0" y="41649"/>
                    <a:pt x="1596" y="42483"/>
                    <a:pt x="2858" y="42792"/>
                  </a:cubicBezTo>
                  <a:lnTo>
                    <a:pt x="18669" y="46626"/>
                  </a:lnTo>
                  <a:cubicBezTo>
                    <a:pt x="16348" y="54044"/>
                    <a:pt x="14681" y="61664"/>
                    <a:pt x="13716" y="69367"/>
                  </a:cubicBezTo>
                  <a:cubicBezTo>
                    <a:pt x="13609" y="70248"/>
                    <a:pt x="13609" y="71332"/>
                    <a:pt x="14383" y="71772"/>
                  </a:cubicBezTo>
                  <a:cubicBezTo>
                    <a:pt x="14531" y="71853"/>
                    <a:pt x="14675" y="71888"/>
                    <a:pt x="14816" y="71888"/>
                  </a:cubicBezTo>
                  <a:cubicBezTo>
                    <a:pt x="15550" y="71888"/>
                    <a:pt x="16212" y="70941"/>
                    <a:pt x="16991" y="70522"/>
                  </a:cubicBezTo>
                  <a:cubicBezTo>
                    <a:pt x="22241" y="67724"/>
                    <a:pt x="24503" y="65378"/>
                    <a:pt x="28135" y="62723"/>
                  </a:cubicBezTo>
                  <a:cubicBezTo>
                    <a:pt x="28956" y="62128"/>
                    <a:pt x="31338" y="59902"/>
                    <a:pt x="31338" y="59902"/>
                  </a:cubicBezTo>
                  <a:lnTo>
                    <a:pt x="39017" y="69129"/>
                  </a:lnTo>
                  <a:cubicBezTo>
                    <a:pt x="40160" y="70677"/>
                    <a:pt x="40398" y="71034"/>
                    <a:pt x="42446" y="72570"/>
                  </a:cubicBezTo>
                  <a:cubicBezTo>
                    <a:pt x="43982" y="73713"/>
                    <a:pt x="46828" y="74772"/>
                    <a:pt x="46828" y="74772"/>
                  </a:cubicBezTo>
                  <a:cubicBezTo>
                    <a:pt x="46828" y="74772"/>
                    <a:pt x="48304" y="67962"/>
                    <a:pt x="48364" y="66962"/>
                  </a:cubicBezTo>
                  <a:cubicBezTo>
                    <a:pt x="48756" y="61092"/>
                    <a:pt x="48316" y="57068"/>
                    <a:pt x="48745" y="51198"/>
                  </a:cubicBezTo>
                  <a:lnTo>
                    <a:pt x="48745" y="51198"/>
                  </a:lnTo>
                  <a:cubicBezTo>
                    <a:pt x="51316" y="52520"/>
                    <a:pt x="55400" y="54425"/>
                    <a:pt x="58281" y="54532"/>
                  </a:cubicBezTo>
                  <a:cubicBezTo>
                    <a:pt x="58401" y="43876"/>
                    <a:pt x="58627" y="22576"/>
                    <a:pt x="58627" y="22576"/>
                  </a:cubicBezTo>
                  <a:lnTo>
                    <a:pt x="58793" y="17754"/>
                  </a:lnTo>
                  <a:cubicBezTo>
                    <a:pt x="58793" y="17754"/>
                    <a:pt x="57021" y="17681"/>
                    <a:pt x="55307" y="17681"/>
                  </a:cubicBezTo>
                  <a:cubicBezTo>
                    <a:pt x="54515" y="17681"/>
                    <a:pt x="53736" y="17696"/>
                    <a:pt x="53150" y="17742"/>
                  </a:cubicBezTo>
                  <a:cubicBezTo>
                    <a:pt x="52864" y="17766"/>
                    <a:pt x="52453" y="17776"/>
                    <a:pt x="51989" y="17776"/>
                  </a:cubicBezTo>
                  <a:cubicBezTo>
                    <a:pt x="50444" y="17776"/>
                    <a:pt x="48316" y="17670"/>
                    <a:pt x="48316" y="17670"/>
                  </a:cubicBezTo>
                  <a:cubicBezTo>
                    <a:pt x="48316" y="17670"/>
                    <a:pt x="47590" y="14086"/>
                    <a:pt x="47423" y="12908"/>
                  </a:cubicBezTo>
                  <a:cubicBezTo>
                    <a:pt x="46887" y="8943"/>
                    <a:pt x="46363" y="5002"/>
                    <a:pt x="45851" y="1049"/>
                  </a:cubicBezTo>
                  <a:cubicBezTo>
                    <a:pt x="45804" y="656"/>
                    <a:pt x="45697" y="192"/>
                    <a:pt x="45339" y="49"/>
                  </a:cubicBezTo>
                  <a:cubicBezTo>
                    <a:pt x="45261" y="15"/>
                    <a:pt x="45181" y="0"/>
                    <a:pt x="45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4" name="Google Shape;364;p45"/>
            <p:cNvPicPr preferRelativeResize="0"/>
            <p:nvPr/>
          </p:nvPicPr>
          <p:blipFill rotWithShape="1">
            <a:blip r:embed="rId3">
              <a:alphaModFix/>
            </a:blip>
            <a:srcRect l="10641" t="10307" r="13185" b="15271"/>
            <a:stretch/>
          </p:blipFill>
          <p:spPr>
            <a:xfrm rot="-4320362" flipH="1">
              <a:off x="6631189" y="3436450"/>
              <a:ext cx="3855175" cy="2118700"/>
            </a:xfrm>
            <a:prstGeom prst="rect">
              <a:avLst/>
            </a:prstGeom>
            <a:noFill/>
            <a:ln>
              <a:noFill/>
            </a:ln>
          </p:spPr>
        </p:pic>
        <p:sp>
          <p:nvSpPr>
            <p:cNvPr id="365" name="Google Shape;365;p45"/>
            <p:cNvSpPr/>
            <p:nvPr/>
          </p:nvSpPr>
          <p:spPr>
            <a:xfrm>
              <a:off x="6925950" y="3572474"/>
              <a:ext cx="1247091" cy="1415365"/>
            </a:xfrm>
            <a:custGeom>
              <a:avLst/>
              <a:gdLst/>
              <a:ahLst/>
              <a:cxnLst/>
              <a:rect l="l" t="t" r="r" b="b"/>
              <a:pathLst>
                <a:path w="55961" h="63512" extrusionOk="0">
                  <a:moveTo>
                    <a:pt x="17384" y="15015"/>
                  </a:moveTo>
                  <a:cubicBezTo>
                    <a:pt x="17729" y="15015"/>
                    <a:pt x="18051" y="15015"/>
                    <a:pt x="18372" y="15051"/>
                  </a:cubicBezTo>
                  <a:cubicBezTo>
                    <a:pt x="18705" y="15087"/>
                    <a:pt x="19039" y="15146"/>
                    <a:pt x="19348" y="15218"/>
                  </a:cubicBezTo>
                  <a:cubicBezTo>
                    <a:pt x="20634" y="15504"/>
                    <a:pt x="21825" y="16099"/>
                    <a:pt x="22670" y="17051"/>
                  </a:cubicBezTo>
                  <a:cubicBezTo>
                    <a:pt x="23015" y="17435"/>
                    <a:pt x="23304" y="17869"/>
                    <a:pt x="23544" y="18336"/>
                  </a:cubicBezTo>
                  <a:lnTo>
                    <a:pt x="23544" y="18336"/>
                  </a:lnTo>
                  <a:cubicBezTo>
                    <a:pt x="23282" y="18355"/>
                    <a:pt x="23026" y="18397"/>
                    <a:pt x="22777" y="18433"/>
                  </a:cubicBezTo>
                  <a:lnTo>
                    <a:pt x="21742" y="18611"/>
                  </a:lnTo>
                  <a:cubicBezTo>
                    <a:pt x="21063" y="18730"/>
                    <a:pt x="20396" y="18885"/>
                    <a:pt x="19706" y="19016"/>
                  </a:cubicBezTo>
                  <a:cubicBezTo>
                    <a:pt x="18348" y="19278"/>
                    <a:pt x="17003" y="19564"/>
                    <a:pt x="15646" y="19754"/>
                  </a:cubicBezTo>
                  <a:cubicBezTo>
                    <a:pt x="14979" y="19861"/>
                    <a:pt x="14288" y="19957"/>
                    <a:pt x="13610" y="19992"/>
                  </a:cubicBezTo>
                  <a:cubicBezTo>
                    <a:pt x="13184" y="20022"/>
                    <a:pt x="12759" y="20047"/>
                    <a:pt x="12337" y="20047"/>
                  </a:cubicBezTo>
                  <a:cubicBezTo>
                    <a:pt x="12085" y="20047"/>
                    <a:pt x="11835" y="20038"/>
                    <a:pt x="11585" y="20016"/>
                  </a:cubicBezTo>
                  <a:cubicBezTo>
                    <a:pt x="10907" y="19957"/>
                    <a:pt x="10240" y="19837"/>
                    <a:pt x="9716" y="19516"/>
                  </a:cubicBezTo>
                  <a:cubicBezTo>
                    <a:pt x="9585" y="19445"/>
                    <a:pt x="9466" y="19361"/>
                    <a:pt x="9359" y="19254"/>
                  </a:cubicBezTo>
                  <a:cubicBezTo>
                    <a:pt x="9323" y="19206"/>
                    <a:pt x="9276" y="19147"/>
                    <a:pt x="9228" y="19087"/>
                  </a:cubicBezTo>
                  <a:lnTo>
                    <a:pt x="9169" y="19004"/>
                  </a:lnTo>
                  <a:cubicBezTo>
                    <a:pt x="9157" y="18968"/>
                    <a:pt x="9121" y="18921"/>
                    <a:pt x="9109" y="18897"/>
                  </a:cubicBezTo>
                  <a:cubicBezTo>
                    <a:pt x="8942" y="18623"/>
                    <a:pt x="8823" y="18349"/>
                    <a:pt x="8799" y="18063"/>
                  </a:cubicBezTo>
                  <a:cubicBezTo>
                    <a:pt x="8764" y="17778"/>
                    <a:pt x="8823" y="17516"/>
                    <a:pt x="8978" y="17278"/>
                  </a:cubicBezTo>
                  <a:cubicBezTo>
                    <a:pt x="9121" y="17039"/>
                    <a:pt x="9347" y="16825"/>
                    <a:pt x="9597" y="16647"/>
                  </a:cubicBezTo>
                  <a:cubicBezTo>
                    <a:pt x="10109" y="16277"/>
                    <a:pt x="10728" y="16039"/>
                    <a:pt x="11371" y="15825"/>
                  </a:cubicBezTo>
                  <a:cubicBezTo>
                    <a:pt x="12657" y="15432"/>
                    <a:pt x="14002" y="15218"/>
                    <a:pt x="15360" y="15099"/>
                  </a:cubicBezTo>
                  <a:cubicBezTo>
                    <a:pt x="16027" y="15039"/>
                    <a:pt x="16717" y="15015"/>
                    <a:pt x="17384" y="15015"/>
                  </a:cubicBezTo>
                  <a:close/>
                  <a:moveTo>
                    <a:pt x="49052" y="19898"/>
                  </a:moveTo>
                  <a:cubicBezTo>
                    <a:pt x="49434" y="19898"/>
                    <a:pt x="49812" y="19952"/>
                    <a:pt x="50174" y="20076"/>
                  </a:cubicBezTo>
                  <a:cubicBezTo>
                    <a:pt x="50721" y="20254"/>
                    <a:pt x="51233" y="20588"/>
                    <a:pt x="51650" y="21004"/>
                  </a:cubicBezTo>
                  <a:cubicBezTo>
                    <a:pt x="52030" y="21384"/>
                    <a:pt x="52341" y="21843"/>
                    <a:pt x="52618" y="22327"/>
                  </a:cubicBezTo>
                  <a:lnTo>
                    <a:pt x="52618" y="22327"/>
                  </a:lnTo>
                  <a:cubicBezTo>
                    <a:pt x="52410" y="22375"/>
                    <a:pt x="52195" y="22408"/>
                    <a:pt x="51983" y="22433"/>
                  </a:cubicBezTo>
                  <a:cubicBezTo>
                    <a:pt x="51661" y="22478"/>
                    <a:pt x="51331" y="22499"/>
                    <a:pt x="51000" y="22499"/>
                  </a:cubicBezTo>
                  <a:cubicBezTo>
                    <a:pt x="50720" y="22499"/>
                    <a:pt x="50440" y="22484"/>
                    <a:pt x="50162" y="22457"/>
                  </a:cubicBezTo>
                  <a:cubicBezTo>
                    <a:pt x="49543" y="22409"/>
                    <a:pt x="48935" y="22302"/>
                    <a:pt x="48340" y="22159"/>
                  </a:cubicBezTo>
                  <a:cubicBezTo>
                    <a:pt x="48042" y="22076"/>
                    <a:pt x="47745" y="21992"/>
                    <a:pt x="47459" y="21885"/>
                  </a:cubicBezTo>
                  <a:cubicBezTo>
                    <a:pt x="47185" y="21778"/>
                    <a:pt x="46899" y="21647"/>
                    <a:pt x="46661" y="21504"/>
                  </a:cubicBezTo>
                  <a:cubicBezTo>
                    <a:pt x="46542" y="21421"/>
                    <a:pt x="46435" y="21338"/>
                    <a:pt x="46352" y="21242"/>
                  </a:cubicBezTo>
                  <a:cubicBezTo>
                    <a:pt x="46256" y="21147"/>
                    <a:pt x="46233" y="21052"/>
                    <a:pt x="46233" y="20980"/>
                  </a:cubicBezTo>
                  <a:cubicBezTo>
                    <a:pt x="46233" y="20945"/>
                    <a:pt x="46256" y="20909"/>
                    <a:pt x="46268" y="20861"/>
                  </a:cubicBezTo>
                  <a:cubicBezTo>
                    <a:pt x="46304" y="20814"/>
                    <a:pt x="46328" y="20766"/>
                    <a:pt x="46376" y="20730"/>
                  </a:cubicBezTo>
                  <a:cubicBezTo>
                    <a:pt x="46483" y="20635"/>
                    <a:pt x="46590" y="20564"/>
                    <a:pt x="46721" y="20492"/>
                  </a:cubicBezTo>
                  <a:cubicBezTo>
                    <a:pt x="47438" y="20138"/>
                    <a:pt x="48253" y="19898"/>
                    <a:pt x="49052" y="19898"/>
                  </a:cubicBezTo>
                  <a:close/>
                  <a:moveTo>
                    <a:pt x="30209" y="1"/>
                  </a:moveTo>
                  <a:cubicBezTo>
                    <a:pt x="28051" y="1"/>
                    <a:pt x="25888" y="151"/>
                    <a:pt x="23742" y="466"/>
                  </a:cubicBezTo>
                  <a:cubicBezTo>
                    <a:pt x="22492" y="668"/>
                    <a:pt x="21241" y="907"/>
                    <a:pt x="20003" y="1216"/>
                  </a:cubicBezTo>
                  <a:cubicBezTo>
                    <a:pt x="18765" y="1526"/>
                    <a:pt x="17551" y="1895"/>
                    <a:pt x="16360" y="2371"/>
                  </a:cubicBezTo>
                  <a:cubicBezTo>
                    <a:pt x="13979" y="3324"/>
                    <a:pt x="11740" y="4681"/>
                    <a:pt x="9800" y="6360"/>
                  </a:cubicBezTo>
                  <a:cubicBezTo>
                    <a:pt x="7847" y="8050"/>
                    <a:pt x="6204" y="10051"/>
                    <a:pt x="4858" y="12241"/>
                  </a:cubicBezTo>
                  <a:cubicBezTo>
                    <a:pt x="4680" y="12515"/>
                    <a:pt x="4525" y="12789"/>
                    <a:pt x="4358" y="13075"/>
                  </a:cubicBezTo>
                  <a:lnTo>
                    <a:pt x="3882" y="13908"/>
                  </a:lnTo>
                  <a:lnTo>
                    <a:pt x="3454" y="14777"/>
                  </a:lnTo>
                  <a:cubicBezTo>
                    <a:pt x="3323" y="15051"/>
                    <a:pt x="3168" y="15337"/>
                    <a:pt x="3049" y="15635"/>
                  </a:cubicBezTo>
                  <a:cubicBezTo>
                    <a:pt x="2799" y="16218"/>
                    <a:pt x="2537" y="16801"/>
                    <a:pt x="2322" y="17409"/>
                  </a:cubicBezTo>
                  <a:cubicBezTo>
                    <a:pt x="2215" y="17718"/>
                    <a:pt x="2096" y="18016"/>
                    <a:pt x="2001" y="18313"/>
                  </a:cubicBezTo>
                  <a:lnTo>
                    <a:pt x="1703" y="19218"/>
                  </a:lnTo>
                  <a:cubicBezTo>
                    <a:pt x="1489" y="19837"/>
                    <a:pt x="1346" y="20457"/>
                    <a:pt x="1179" y="21064"/>
                  </a:cubicBezTo>
                  <a:cubicBezTo>
                    <a:pt x="1084" y="21385"/>
                    <a:pt x="1025" y="21695"/>
                    <a:pt x="953" y="22004"/>
                  </a:cubicBezTo>
                  <a:lnTo>
                    <a:pt x="751" y="22945"/>
                  </a:lnTo>
                  <a:lnTo>
                    <a:pt x="584" y="23897"/>
                  </a:lnTo>
                  <a:cubicBezTo>
                    <a:pt x="525" y="24219"/>
                    <a:pt x="465" y="24540"/>
                    <a:pt x="429" y="24850"/>
                  </a:cubicBezTo>
                  <a:cubicBezTo>
                    <a:pt x="358" y="25493"/>
                    <a:pt x="275" y="26112"/>
                    <a:pt x="227" y="26755"/>
                  </a:cubicBezTo>
                  <a:cubicBezTo>
                    <a:pt x="1" y="29303"/>
                    <a:pt x="13" y="31875"/>
                    <a:pt x="310" y="34423"/>
                  </a:cubicBezTo>
                  <a:cubicBezTo>
                    <a:pt x="632" y="36959"/>
                    <a:pt x="1179" y="39483"/>
                    <a:pt x="2025" y="41900"/>
                  </a:cubicBezTo>
                  <a:cubicBezTo>
                    <a:pt x="2477" y="43114"/>
                    <a:pt x="2953" y="44305"/>
                    <a:pt x="3561" y="45448"/>
                  </a:cubicBezTo>
                  <a:cubicBezTo>
                    <a:pt x="3846" y="46031"/>
                    <a:pt x="4156" y="46579"/>
                    <a:pt x="4477" y="47127"/>
                  </a:cubicBezTo>
                  <a:lnTo>
                    <a:pt x="4978" y="47948"/>
                  </a:lnTo>
                  <a:lnTo>
                    <a:pt x="5489" y="48746"/>
                  </a:lnTo>
                  <a:cubicBezTo>
                    <a:pt x="6192" y="49817"/>
                    <a:pt x="6954" y="50853"/>
                    <a:pt x="7752" y="51841"/>
                  </a:cubicBezTo>
                  <a:cubicBezTo>
                    <a:pt x="7966" y="52103"/>
                    <a:pt x="8156" y="52353"/>
                    <a:pt x="8371" y="52591"/>
                  </a:cubicBezTo>
                  <a:lnTo>
                    <a:pt x="8990" y="53318"/>
                  </a:lnTo>
                  <a:lnTo>
                    <a:pt x="9645" y="54020"/>
                  </a:lnTo>
                  <a:cubicBezTo>
                    <a:pt x="9871" y="54258"/>
                    <a:pt x="10097" y="54485"/>
                    <a:pt x="10312" y="54699"/>
                  </a:cubicBezTo>
                  <a:cubicBezTo>
                    <a:pt x="11204" y="55616"/>
                    <a:pt x="12157" y="56473"/>
                    <a:pt x="13145" y="57294"/>
                  </a:cubicBezTo>
                  <a:cubicBezTo>
                    <a:pt x="14145" y="58116"/>
                    <a:pt x="15169" y="58854"/>
                    <a:pt x="16253" y="59557"/>
                  </a:cubicBezTo>
                  <a:cubicBezTo>
                    <a:pt x="18408" y="60950"/>
                    <a:pt x="20777" y="62057"/>
                    <a:pt x="23266" y="62759"/>
                  </a:cubicBezTo>
                  <a:cubicBezTo>
                    <a:pt x="25050" y="63255"/>
                    <a:pt x="26908" y="63511"/>
                    <a:pt x="28770" y="63511"/>
                  </a:cubicBezTo>
                  <a:cubicBezTo>
                    <a:pt x="29504" y="63511"/>
                    <a:pt x="30238" y="63471"/>
                    <a:pt x="30969" y="63390"/>
                  </a:cubicBezTo>
                  <a:cubicBezTo>
                    <a:pt x="32267" y="63248"/>
                    <a:pt x="33529" y="62962"/>
                    <a:pt x="34767" y="62581"/>
                  </a:cubicBezTo>
                  <a:cubicBezTo>
                    <a:pt x="36005" y="62200"/>
                    <a:pt x="37208" y="61712"/>
                    <a:pt x="38351" y="61152"/>
                  </a:cubicBezTo>
                  <a:cubicBezTo>
                    <a:pt x="40661" y="60033"/>
                    <a:pt x="42792" y="58557"/>
                    <a:pt x="44721" y="56890"/>
                  </a:cubicBezTo>
                  <a:cubicBezTo>
                    <a:pt x="45697" y="56044"/>
                    <a:pt x="46602" y="55151"/>
                    <a:pt x="47459" y="54211"/>
                  </a:cubicBezTo>
                  <a:cubicBezTo>
                    <a:pt x="48316" y="53258"/>
                    <a:pt x="49126" y="52258"/>
                    <a:pt x="49876" y="51234"/>
                  </a:cubicBezTo>
                  <a:cubicBezTo>
                    <a:pt x="51364" y="49162"/>
                    <a:pt x="52626" y="46936"/>
                    <a:pt x="53591" y="44567"/>
                  </a:cubicBezTo>
                  <a:cubicBezTo>
                    <a:pt x="53710" y="44269"/>
                    <a:pt x="53853" y="43971"/>
                    <a:pt x="53948" y="43674"/>
                  </a:cubicBezTo>
                  <a:lnTo>
                    <a:pt x="54281" y="42769"/>
                  </a:lnTo>
                  <a:cubicBezTo>
                    <a:pt x="54472" y="42162"/>
                    <a:pt x="54662" y="41566"/>
                    <a:pt x="54817" y="40935"/>
                  </a:cubicBezTo>
                  <a:cubicBezTo>
                    <a:pt x="55127" y="39697"/>
                    <a:pt x="55377" y="38435"/>
                    <a:pt x="55496" y="37173"/>
                  </a:cubicBezTo>
                  <a:cubicBezTo>
                    <a:pt x="55639" y="35911"/>
                    <a:pt x="55651" y="34625"/>
                    <a:pt x="55591" y="33363"/>
                  </a:cubicBezTo>
                  <a:cubicBezTo>
                    <a:pt x="55531" y="32101"/>
                    <a:pt x="55436" y="30827"/>
                    <a:pt x="55281" y="29577"/>
                  </a:cubicBezTo>
                  <a:cubicBezTo>
                    <a:pt x="55127" y="28327"/>
                    <a:pt x="54900" y="27076"/>
                    <a:pt x="54591" y="25850"/>
                  </a:cubicBezTo>
                  <a:cubicBezTo>
                    <a:pt x="54301" y="24745"/>
                    <a:pt x="53944" y="23649"/>
                    <a:pt x="53405" y="22616"/>
                  </a:cubicBezTo>
                  <a:lnTo>
                    <a:pt x="53405" y="22616"/>
                  </a:lnTo>
                  <a:cubicBezTo>
                    <a:pt x="53436" y="22603"/>
                    <a:pt x="53466" y="22590"/>
                    <a:pt x="53495" y="22576"/>
                  </a:cubicBezTo>
                  <a:cubicBezTo>
                    <a:pt x="53567" y="22540"/>
                    <a:pt x="53638" y="22493"/>
                    <a:pt x="53710" y="22457"/>
                  </a:cubicBezTo>
                  <a:cubicBezTo>
                    <a:pt x="53793" y="22409"/>
                    <a:pt x="53865" y="22350"/>
                    <a:pt x="53924" y="22302"/>
                  </a:cubicBezTo>
                  <a:cubicBezTo>
                    <a:pt x="54448" y="21921"/>
                    <a:pt x="54936" y="21504"/>
                    <a:pt x="55341" y="20980"/>
                  </a:cubicBezTo>
                  <a:cubicBezTo>
                    <a:pt x="55531" y="20707"/>
                    <a:pt x="55710" y="20433"/>
                    <a:pt x="55829" y="20099"/>
                  </a:cubicBezTo>
                  <a:cubicBezTo>
                    <a:pt x="55889" y="19933"/>
                    <a:pt x="55936" y="19778"/>
                    <a:pt x="55948" y="19599"/>
                  </a:cubicBezTo>
                  <a:cubicBezTo>
                    <a:pt x="55960" y="19433"/>
                    <a:pt x="55960" y="19254"/>
                    <a:pt x="55936" y="19075"/>
                  </a:cubicBezTo>
                  <a:cubicBezTo>
                    <a:pt x="55901" y="18897"/>
                    <a:pt x="55841" y="18730"/>
                    <a:pt x="55770" y="18563"/>
                  </a:cubicBezTo>
                  <a:cubicBezTo>
                    <a:pt x="55698" y="18421"/>
                    <a:pt x="55603" y="18266"/>
                    <a:pt x="55496" y="18135"/>
                  </a:cubicBezTo>
                  <a:cubicBezTo>
                    <a:pt x="55293" y="17873"/>
                    <a:pt x="55043" y="17647"/>
                    <a:pt x="54769" y="17456"/>
                  </a:cubicBezTo>
                  <a:cubicBezTo>
                    <a:pt x="54246" y="17063"/>
                    <a:pt x="53650" y="16778"/>
                    <a:pt x="53055" y="16563"/>
                  </a:cubicBezTo>
                  <a:cubicBezTo>
                    <a:pt x="52448" y="16337"/>
                    <a:pt x="51841" y="16170"/>
                    <a:pt x="51209" y="16039"/>
                  </a:cubicBezTo>
                  <a:cubicBezTo>
                    <a:pt x="50590" y="15908"/>
                    <a:pt x="49959" y="15813"/>
                    <a:pt x="49328" y="15766"/>
                  </a:cubicBezTo>
                  <a:cubicBezTo>
                    <a:pt x="49013" y="15748"/>
                    <a:pt x="48691" y="15733"/>
                    <a:pt x="48368" y="15733"/>
                  </a:cubicBezTo>
                  <a:cubicBezTo>
                    <a:pt x="48045" y="15733"/>
                    <a:pt x="47721" y="15748"/>
                    <a:pt x="47399" y="15789"/>
                  </a:cubicBezTo>
                  <a:cubicBezTo>
                    <a:pt x="47245" y="15801"/>
                    <a:pt x="47078" y="15825"/>
                    <a:pt x="46911" y="15861"/>
                  </a:cubicBezTo>
                  <a:cubicBezTo>
                    <a:pt x="46768" y="15885"/>
                    <a:pt x="46602" y="15932"/>
                    <a:pt x="46447" y="15968"/>
                  </a:cubicBezTo>
                  <a:cubicBezTo>
                    <a:pt x="46137" y="16039"/>
                    <a:pt x="45840" y="16111"/>
                    <a:pt x="45530" y="16206"/>
                  </a:cubicBezTo>
                  <a:cubicBezTo>
                    <a:pt x="44923" y="16361"/>
                    <a:pt x="44304" y="16563"/>
                    <a:pt x="43709" y="16801"/>
                  </a:cubicBezTo>
                  <a:cubicBezTo>
                    <a:pt x="43113" y="17039"/>
                    <a:pt x="42542" y="17313"/>
                    <a:pt x="41982" y="17659"/>
                  </a:cubicBezTo>
                  <a:cubicBezTo>
                    <a:pt x="41434" y="18004"/>
                    <a:pt x="40911" y="18421"/>
                    <a:pt x="40470" y="18897"/>
                  </a:cubicBezTo>
                  <a:cubicBezTo>
                    <a:pt x="40006" y="19373"/>
                    <a:pt x="39637" y="19921"/>
                    <a:pt x="39351" y="20516"/>
                  </a:cubicBezTo>
                  <a:cubicBezTo>
                    <a:pt x="39065" y="21100"/>
                    <a:pt x="38875" y="21742"/>
                    <a:pt x="38756" y="22373"/>
                  </a:cubicBezTo>
                  <a:cubicBezTo>
                    <a:pt x="38636" y="23016"/>
                    <a:pt x="38577" y="23671"/>
                    <a:pt x="38577" y="24314"/>
                  </a:cubicBezTo>
                  <a:lnTo>
                    <a:pt x="38577" y="24790"/>
                  </a:lnTo>
                  <a:cubicBezTo>
                    <a:pt x="38577" y="24957"/>
                    <a:pt x="38589" y="25112"/>
                    <a:pt x="38613" y="25279"/>
                  </a:cubicBezTo>
                  <a:cubicBezTo>
                    <a:pt x="38636" y="25612"/>
                    <a:pt x="38672" y="25922"/>
                    <a:pt x="38708" y="26231"/>
                  </a:cubicBezTo>
                  <a:cubicBezTo>
                    <a:pt x="38875" y="27481"/>
                    <a:pt x="39065" y="28731"/>
                    <a:pt x="39232" y="29970"/>
                  </a:cubicBezTo>
                  <a:cubicBezTo>
                    <a:pt x="39410" y="31208"/>
                    <a:pt x="39565" y="32458"/>
                    <a:pt x="39696" y="33684"/>
                  </a:cubicBezTo>
                  <a:cubicBezTo>
                    <a:pt x="39827" y="34923"/>
                    <a:pt x="39934" y="36173"/>
                    <a:pt x="39982" y="37411"/>
                  </a:cubicBezTo>
                  <a:cubicBezTo>
                    <a:pt x="40018" y="38649"/>
                    <a:pt x="40018" y="39899"/>
                    <a:pt x="39899" y="41102"/>
                  </a:cubicBezTo>
                  <a:cubicBezTo>
                    <a:pt x="39839" y="41709"/>
                    <a:pt x="39744" y="42305"/>
                    <a:pt x="39589" y="42876"/>
                  </a:cubicBezTo>
                  <a:cubicBezTo>
                    <a:pt x="39446" y="43436"/>
                    <a:pt x="39232" y="43971"/>
                    <a:pt x="38922" y="44388"/>
                  </a:cubicBezTo>
                  <a:cubicBezTo>
                    <a:pt x="38613" y="44805"/>
                    <a:pt x="38220" y="45043"/>
                    <a:pt x="37744" y="45102"/>
                  </a:cubicBezTo>
                  <a:cubicBezTo>
                    <a:pt x="37661" y="45119"/>
                    <a:pt x="37578" y="45125"/>
                    <a:pt x="37492" y="45125"/>
                  </a:cubicBezTo>
                  <a:cubicBezTo>
                    <a:pt x="37330" y="45125"/>
                    <a:pt x="37161" y="45102"/>
                    <a:pt x="36982" y="45079"/>
                  </a:cubicBezTo>
                  <a:cubicBezTo>
                    <a:pt x="36731" y="45031"/>
                    <a:pt x="36470" y="44936"/>
                    <a:pt x="36196" y="44841"/>
                  </a:cubicBezTo>
                  <a:lnTo>
                    <a:pt x="35303" y="44507"/>
                  </a:lnTo>
                  <a:lnTo>
                    <a:pt x="35398" y="45448"/>
                  </a:lnTo>
                  <a:cubicBezTo>
                    <a:pt x="35434" y="45936"/>
                    <a:pt x="35469" y="46424"/>
                    <a:pt x="35434" y="46888"/>
                  </a:cubicBezTo>
                  <a:cubicBezTo>
                    <a:pt x="35434" y="47127"/>
                    <a:pt x="35398" y="47341"/>
                    <a:pt x="35350" y="47543"/>
                  </a:cubicBezTo>
                  <a:cubicBezTo>
                    <a:pt x="35303" y="47734"/>
                    <a:pt x="35231" y="47912"/>
                    <a:pt x="35136" y="48031"/>
                  </a:cubicBezTo>
                  <a:cubicBezTo>
                    <a:pt x="35053" y="48150"/>
                    <a:pt x="34981" y="48210"/>
                    <a:pt x="34862" y="48246"/>
                  </a:cubicBezTo>
                  <a:cubicBezTo>
                    <a:pt x="34814" y="48256"/>
                    <a:pt x="34751" y="48262"/>
                    <a:pt x="34681" y="48262"/>
                  </a:cubicBezTo>
                  <a:cubicBezTo>
                    <a:pt x="34594" y="48262"/>
                    <a:pt x="34496" y="48253"/>
                    <a:pt x="34398" y="48234"/>
                  </a:cubicBezTo>
                  <a:cubicBezTo>
                    <a:pt x="34005" y="48139"/>
                    <a:pt x="33588" y="47912"/>
                    <a:pt x="33207" y="47662"/>
                  </a:cubicBezTo>
                  <a:cubicBezTo>
                    <a:pt x="32421" y="47127"/>
                    <a:pt x="31683" y="46448"/>
                    <a:pt x="31028" y="45710"/>
                  </a:cubicBezTo>
                  <a:cubicBezTo>
                    <a:pt x="30707" y="45353"/>
                    <a:pt x="30409" y="44972"/>
                    <a:pt x="30124" y="44567"/>
                  </a:cubicBezTo>
                  <a:cubicBezTo>
                    <a:pt x="29862" y="44162"/>
                    <a:pt x="29588" y="43745"/>
                    <a:pt x="29421" y="43352"/>
                  </a:cubicBezTo>
                  <a:lnTo>
                    <a:pt x="28969" y="42281"/>
                  </a:lnTo>
                  <a:lnTo>
                    <a:pt x="28326" y="43245"/>
                  </a:lnTo>
                  <a:cubicBezTo>
                    <a:pt x="28147" y="43531"/>
                    <a:pt x="27957" y="43781"/>
                    <a:pt x="27754" y="44031"/>
                  </a:cubicBezTo>
                  <a:cubicBezTo>
                    <a:pt x="27564" y="44269"/>
                    <a:pt x="27337" y="44495"/>
                    <a:pt x="27135" y="44674"/>
                  </a:cubicBezTo>
                  <a:cubicBezTo>
                    <a:pt x="26921" y="44852"/>
                    <a:pt x="26706" y="44936"/>
                    <a:pt x="26587" y="44936"/>
                  </a:cubicBezTo>
                  <a:cubicBezTo>
                    <a:pt x="26528" y="44936"/>
                    <a:pt x="26468" y="44936"/>
                    <a:pt x="26409" y="44900"/>
                  </a:cubicBezTo>
                  <a:cubicBezTo>
                    <a:pt x="26325" y="44864"/>
                    <a:pt x="26254" y="44793"/>
                    <a:pt x="26183" y="44698"/>
                  </a:cubicBezTo>
                  <a:cubicBezTo>
                    <a:pt x="26016" y="44507"/>
                    <a:pt x="25885" y="44245"/>
                    <a:pt x="25766" y="43959"/>
                  </a:cubicBezTo>
                  <a:cubicBezTo>
                    <a:pt x="25647" y="43674"/>
                    <a:pt x="25552" y="43364"/>
                    <a:pt x="25468" y="43055"/>
                  </a:cubicBezTo>
                  <a:cubicBezTo>
                    <a:pt x="25290" y="42412"/>
                    <a:pt x="25171" y="41757"/>
                    <a:pt x="25075" y="41090"/>
                  </a:cubicBezTo>
                  <a:cubicBezTo>
                    <a:pt x="24992" y="40411"/>
                    <a:pt x="24920" y="39733"/>
                    <a:pt x="24873" y="39066"/>
                  </a:cubicBezTo>
                  <a:cubicBezTo>
                    <a:pt x="24825" y="38375"/>
                    <a:pt x="24801" y="37709"/>
                    <a:pt x="24813" y="37042"/>
                  </a:cubicBezTo>
                  <a:cubicBezTo>
                    <a:pt x="24825" y="35697"/>
                    <a:pt x="24956" y="34327"/>
                    <a:pt x="25111" y="32958"/>
                  </a:cubicBezTo>
                  <a:cubicBezTo>
                    <a:pt x="25397" y="30220"/>
                    <a:pt x="25754" y="27457"/>
                    <a:pt x="25754" y="24636"/>
                  </a:cubicBezTo>
                  <a:cubicBezTo>
                    <a:pt x="25754" y="23945"/>
                    <a:pt x="25718" y="23243"/>
                    <a:pt x="25659" y="22528"/>
                  </a:cubicBezTo>
                  <a:cubicBezTo>
                    <a:pt x="25599" y="21826"/>
                    <a:pt x="25492" y="21111"/>
                    <a:pt x="25337" y="20409"/>
                  </a:cubicBezTo>
                  <a:cubicBezTo>
                    <a:pt x="25182" y="19695"/>
                    <a:pt x="24944" y="19016"/>
                    <a:pt x="24635" y="18349"/>
                  </a:cubicBezTo>
                  <a:cubicBezTo>
                    <a:pt x="24468" y="18016"/>
                    <a:pt x="24289" y="17694"/>
                    <a:pt x="24087" y="17373"/>
                  </a:cubicBezTo>
                  <a:cubicBezTo>
                    <a:pt x="23861" y="17063"/>
                    <a:pt x="23635" y="16766"/>
                    <a:pt x="23385" y="16504"/>
                  </a:cubicBezTo>
                  <a:cubicBezTo>
                    <a:pt x="22873" y="15968"/>
                    <a:pt x="22265" y="15504"/>
                    <a:pt x="21611" y="15158"/>
                  </a:cubicBezTo>
                  <a:cubicBezTo>
                    <a:pt x="20956" y="14801"/>
                    <a:pt x="20253" y="14575"/>
                    <a:pt x="19539" y="14432"/>
                  </a:cubicBezTo>
                  <a:cubicBezTo>
                    <a:pt x="19182" y="14361"/>
                    <a:pt x="18824" y="14313"/>
                    <a:pt x="18467" y="14265"/>
                  </a:cubicBezTo>
                  <a:cubicBezTo>
                    <a:pt x="18098" y="14218"/>
                    <a:pt x="17741" y="14218"/>
                    <a:pt x="17384" y="14218"/>
                  </a:cubicBezTo>
                  <a:cubicBezTo>
                    <a:pt x="16669" y="14242"/>
                    <a:pt x="15967" y="14277"/>
                    <a:pt x="15276" y="14361"/>
                  </a:cubicBezTo>
                  <a:cubicBezTo>
                    <a:pt x="13871" y="14515"/>
                    <a:pt x="12490" y="14754"/>
                    <a:pt x="11133" y="15206"/>
                  </a:cubicBezTo>
                  <a:cubicBezTo>
                    <a:pt x="10812" y="15325"/>
                    <a:pt x="10466" y="15456"/>
                    <a:pt x="10133" y="15611"/>
                  </a:cubicBezTo>
                  <a:cubicBezTo>
                    <a:pt x="9811" y="15766"/>
                    <a:pt x="9478" y="15944"/>
                    <a:pt x="9180" y="16170"/>
                  </a:cubicBezTo>
                  <a:cubicBezTo>
                    <a:pt x="8871" y="16397"/>
                    <a:pt x="8585" y="16682"/>
                    <a:pt x="8383" y="17039"/>
                  </a:cubicBezTo>
                  <a:cubicBezTo>
                    <a:pt x="8168" y="17397"/>
                    <a:pt x="8085" y="17837"/>
                    <a:pt x="8145" y="18242"/>
                  </a:cubicBezTo>
                  <a:cubicBezTo>
                    <a:pt x="8192" y="18647"/>
                    <a:pt x="8371" y="19016"/>
                    <a:pt x="8561" y="19325"/>
                  </a:cubicBezTo>
                  <a:cubicBezTo>
                    <a:pt x="8585" y="19373"/>
                    <a:pt x="8609" y="19397"/>
                    <a:pt x="8633" y="19445"/>
                  </a:cubicBezTo>
                  <a:lnTo>
                    <a:pt x="8728" y="19564"/>
                  </a:lnTo>
                  <a:cubicBezTo>
                    <a:pt x="8799" y="19635"/>
                    <a:pt x="8859" y="19730"/>
                    <a:pt x="8930" y="19790"/>
                  </a:cubicBezTo>
                  <a:cubicBezTo>
                    <a:pt x="9085" y="19921"/>
                    <a:pt x="9240" y="20040"/>
                    <a:pt x="9407" y="20123"/>
                  </a:cubicBezTo>
                  <a:cubicBezTo>
                    <a:pt x="10097" y="20504"/>
                    <a:pt x="10823" y="20599"/>
                    <a:pt x="11538" y="20647"/>
                  </a:cubicBezTo>
                  <a:cubicBezTo>
                    <a:pt x="11729" y="20657"/>
                    <a:pt x="11920" y="20661"/>
                    <a:pt x="12110" y="20661"/>
                  </a:cubicBezTo>
                  <a:cubicBezTo>
                    <a:pt x="12628" y="20661"/>
                    <a:pt x="13140" y="20628"/>
                    <a:pt x="13645" y="20576"/>
                  </a:cubicBezTo>
                  <a:cubicBezTo>
                    <a:pt x="14348" y="20504"/>
                    <a:pt x="15038" y="20397"/>
                    <a:pt x="15717" y="20278"/>
                  </a:cubicBezTo>
                  <a:cubicBezTo>
                    <a:pt x="17086" y="20028"/>
                    <a:pt x="18443" y="19706"/>
                    <a:pt x="19777" y="19385"/>
                  </a:cubicBezTo>
                  <a:cubicBezTo>
                    <a:pt x="20456" y="19218"/>
                    <a:pt x="21122" y="19040"/>
                    <a:pt x="21789" y="18897"/>
                  </a:cubicBezTo>
                  <a:cubicBezTo>
                    <a:pt x="22134" y="18802"/>
                    <a:pt x="22456" y="18730"/>
                    <a:pt x="22801" y="18671"/>
                  </a:cubicBezTo>
                  <a:cubicBezTo>
                    <a:pt x="23079" y="18611"/>
                    <a:pt x="23356" y="18560"/>
                    <a:pt x="23640" y="18531"/>
                  </a:cubicBezTo>
                  <a:lnTo>
                    <a:pt x="23640" y="18531"/>
                  </a:lnTo>
                  <a:cubicBezTo>
                    <a:pt x="23939" y="19156"/>
                    <a:pt x="24154" y="19833"/>
                    <a:pt x="24301" y="20516"/>
                  </a:cubicBezTo>
                  <a:cubicBezTo>
                    <a:pt x="24444" y="21159"/>
                    <a:pt x="24539" y="21826"/>
                    <a:pt x="24587" y="22493"/>
                  </a:cubicBezTo>
                  <a:cubicBezTo>
                    <a:pt x="24635" y="23171"/>
                    <a:pt x="24647" y="23838"/>
                    <a:pt x="24647" y="24517"/>
                  </a:cubicBezTo>
                  <a:cubicBezTo>
                    <a:pt x="24635" y="27243"/>
                    <a:pt x="24242" y="29970"/>
                    <a:pt x="23932" y="32720"/>
                  </a:cubicBezTo>
                  <a:cubicBezTo>
                    <a:pt x="23789" y="34089"/>
                    <a:pt x="23635" y="35494"/>
                    <a:pt x="23611" y="36899"/>
                  </a:cubicBezTo>
                  <a:cubicBezTo>
                    <a:pt x="23587" y="37637"/>
                    <a:pt x="23623" y="38328"/>
                    <a:pt x="23670" y="39030"/>
                  </a:cubicBezTo>
                  <a:cubicBezTo>
                    <a:pt x="23706" y="39745"/>
                    <a:pt x="23789" y="40447"/>
                    <a:pt x="23873" y="41150"/>
                  </a:cubicBezTo>
                  <a:cubicBezTo>
                    <a:pt x="23968" y="41840"/>
                    <a:pt x="24099" y="42555"/>
                    <a:pt x="24278" y="43257"/>
                  </a:cubicBezTo>
                  <a:cubicBezTo>
                    <a:pt x="24361" y="43602"/>
                    <a:pt x="24468" y="43959"/>
                    <a:pt x="24623" y="44317"/>
                  </a:cubicBezTo>
                  <a:cubicBezTo>
                    <a:pt x="24754" y="44662"/>
                    <a:pt x="24932" y="45031"/>
                    <a:pt x="25218" y="45376"/>
                  </a:cubicBezTo>
                  <a:cubicBezTo>
                    <a:pt x="25361" y="45531"/>
                    <a:pt x="25528" y="45710"/>
                    <a:pt x="25766" y="45853"/>
                  </a:cubicBezTo>
                  <a:cubicBezTo>
                    <a:pt x="26004" y="45984"/>
                    <a:pt x="26302" y="46067"/>
                    <a:pt x="26587" y="46067"/>
                  </a:cubicBezTo>
                  <a:cubicBezTo>
                    <a:pt x="26861" y="46067"/>
                    <a:pt x="27135" y="45995"/>
                    <a:pt x="27337" y="45888"/>
                  </a:cubicBezTo>
                  <a:cubicBezTo>
                    <a:pt x="27564" y="45793"/>
                    <a:pt x="27742" y="45674"/>
                    <a:pt x="27909" y="45531"/>
                  </a:cubicBezTo>
                  <a:cubicBezTo>
                    <a:pt x="28230" y="45281"/>
                    <a:pt x="28492" y="44995"/>
                    <a:pt x="28730" y="44698"/>
                  </a:cubicBezTo>
                  <a:cubicBezTo>
                    <a:pt x="28743" y="44680"/>
                    <a:pt x="28756" y="44663"/>
                    <a:pt x="28768" y="44646"/>
                  </a:cubicBezTo>
                  <a:lnTo>
                    <a:pt x="28768" y="44646"/>
                  </a:lnTo>
                  <a:cubicBezTo>
                    <a:pt x="28875" y="44817"/>
                    <a:pt x="28985" y="44983"/>
                    <a:pt x="29100" y="45150"/>
                  </a:cubicBezTo>
                  <a:cubicBezTo>
                    <a:pt x="29409" y="45591"/>
                    <a:pt x="29743" y="46007"/>
                    <a:pt x="30100" y="46412"/>
                  </a:cubicBezTo>
                  <a:cubicBezTo>
                    <a:pt x="30814" y="47222"/>
                    <a:pt x="31588" y="47948"/>
                    <a:pt x="32505" y="48567"/>
                  </a:cubicBezTo>
                  <a:cubicBezTo>
                    <a:pt x="32969" y="48865"/>
                    <a:pt x="33469" y="49151"/>
                    <a:pt x="34100" y="49305"/>
                  </a:cubicBezTo>
                  <a:cubicBezTo>
                    <a:pt x="34266" y="49344"/>
                    <a:pt x="34445" y="49368"/>
                    <a:pt x="34636" y="49368"/>
                  </a:cubicBezTo>
                  <a:cubicBezTo>
                    <a:pt x="34802" y="49368"/>
                    <a:pt x="34977" y="49350"/>
                    <a:pt x="35160" y="49305"/>
                  </a:cubicBezTo>
                  <a:cubicBezTo>
                    <a:pt x="35338" y="49258"/>
                    <a:pt x="35529" y="49162"/>
                    <a:pt x="35696" y="49043"/>
                  </a:cubicBezTo>
                  <a:cubicBezTo>
                    <a:pt x="35850" y="48924"/>
                    <a:pt x="35993" y="48781"/>
                    <a:pt x="36089" y="48627"/>
                  </a:cubicBezTo>
                  <a:cubicBezTo>
                    <a:pt x="36303" y="48329"/>
                    <a:pt x="36410" y="48019"/>
                    <a:pt x="36481" y="47722"/>
                  </a:cubicBezTo>
                  <a:cubicBezTo>
                    <a:pt x="36553" y="47424"/>
                    <a:pt x="36589" y="47138"/>
                    <a:pt x="36601" y="46865"/>
                  </a:cubicBezTo>
                  <a:cubicBezTo>
                    <a:pt x="36612" y="46599"/>
                    <a:pt x="36612" y="46342"/>
                    <a:pt x="36604" y="46088"/>
                  </a:cubicBezTo>
                  <a:lnTo>
                    <a:pt x="36604" y="46088"/>
                  </a:lnTo>
                  <a:cubicBezTo>
                    <a:pt x="36650" y="46098"/>
                    <a:pt x="36696" y="46107"/>
                    <a:pt x="36743" y="46115"/>
                  </a:cubicBezTo>
                  <a:cubicBezTo>
                    <a:pt x="36971" y="46153"/>
                    <a:pt x="37209" y="46181"/>
                    <a:pt x="37450" y="46181"/>
                  </a:cubicBezTo>
                  <a:cubicBezTo>
                    <a:pt x="37587" y="46181"/>
                    <a:pt x="37725" y="46172"/>
                    <a:pt x="37863" y="46150"/>
                  </a:cubicBezTo>
                  <a:cubicBezTo>
                    <a:pt x="38232" y="46103"/>
                    <a:pt x="38636" y="45948"/>
                    <a:pt x="38970" y="45745"/>
                  </a:cubicBezTo>
                  <a:cubicBezTo>
                    <a:pt x="39303" y="45531"/>
                    <a:pt x="39577" y="45257"/>
                    <a:pt x="39803" y="44960"/>
                  </a:cubicBezTo>
                  <a:cubicBezTo>
                    <a:pt x="40232" y="44364"/>
                    <a:pt x="40470" y="43686"/>
                    <a:pt x="40637" y="43055"/>
                  </a:cubicBezTo>
                  <a:cubicBezTo>
                    <a:pt x="40792" y="42400"/>
                    <a:pt x="40887" y="41745"/>
                    <a:pt x="40946" y="41102"/>
                  </a:cubicBezTo>
                  <a:cubicBezTo>
                    <a:pt x="41053" y="39804"/>
                    <a:pt x="41018" y="38530"/>
                    <a:pt x="40946" y="37256"/>
                  </a:cubicBezTo>
                  <a:cubicBezTo>
                    <a:pt x="40851" y="35994"/>
                    <a:pt x="40732" y="34732"/>
                    <a:pt x="40577" y="33482"/>
                  </a:cubicBezTo>
                  <a:cubicBezTo>
                    <a:pt x="40411" y="32232"/>
                    <a:pt x="40220" y="30982"/>
                    <a:pt x="40018" y="29743"/>
                  </a:cubicBezTo>
                  <a:cubicBezTo>
                    <a:pt x="39815" y="28505"/>
                    <a:pt x="39601" y="27279"/>
                    <a:pt x="39410" y="26041"/>
                  </a:cubicBezTo>
                  <a:cubicBezTo>
                    <a:pt x="39363" y="25731"/>
                    <a:pt x="39327" y="25410"/>
                    <a:pt x="39291" y="25112"/>
                  </a:cubicBezTo>
                  <a:cubicBezTo>
                    <a:pt x="39268" y="24969"/>
                    <a:pt x="39268" y="24814"/>
                    <a:pt x="39244" y="24671"/>
                  </a:cubicBezTo>
                  <a:lnTo>
                    <a:pt x="39232" y="24207"/>
                  </a:lnTo>
                  <a:cubicBezTo>
                    <a:pt x="39232" y="23600"/>
                    <a:pt x="39268" y="22993"/>
                    <a:pt x="39363" y="22397"/>
                  </a:cubicBezTo>
                  <a:cubicBezTo>
                    <a:pt x="39470" y="21814"/>
                    <a:pt x="39637" y="21219"/>
                    <a:pt x="39887" y="20683"/>
                  </a:cubicBezTo>
                  <a:cubicBezTo>
                    <a:pt x="40137" y="20147"/>
                    <a:pt x="40470" y="19635"/>
                    <a:pt x="40875" y="19195"/>
                  </a:cubicBezTo>
                  <a:cubicBezTo>
                    <a:pt x="41673" y="18302"/>
                    <a:pt x="42744" y="17659"/>
                    <a:pt x="43875" y="17182"/>
                  </a:cubicBezTo>
                  <a:cubicBezTo>
                    <a:pt x="44459" y="16944"/>
                    <a:pt x="45042" y="16742"/>
                    <a:pt x="45637" y="16575"/>
                  </a:cubicBezTo>
                  <a:cubicBezTo>
                    <a:pt x="45935" y="16480"/>
                    <a:pt x="46233" y="16408"/>
                    <a:pt x="46530" y="16337"/>
                  </a:cubicBezTo>
                  <a:cubicBezTo>
                    <a:pt x="46673" y="16301"/>
                    <a:pt x="46828" y="16266"/>
                    <a:pt x="46971" y="16230"/>
                  </a:cubicBezTo>
                  <a:cubicBezTo>
                    <a:pt x="47126" y="16206"/>
                    <a:pt x="47269" y="16170"/>
                    <a:pt x="47423" y="16158"/>
                  </a:cubicBezTo>
                  <a:cubicBezTo>
                    <a:pt x="47795" y="16121"/>
                    <a:pt x="48177" y="16103"/>
                    <a:pt x="48559" y="16103"/>
                  </a:cubicBezTo>
                  <a:cubicBezTo>
                    <a:pt x="48788" y="16103"/>
                    <a:pt x="49017" y="16109"/>
                    <a:pt x="49245" y="16123"/>
                  </a:cubicBezTo>
                  <a:cubicBezTo>
                    <a:pt x="49864" y="16170"/>
                    <a:pt x="50471" y="16266"/>
                    <a:pt x="51079" y="16385"/>
                  </a:cubicBezTo>
                  <a:cubicBezTo>
                    <a:pt x="51674" y="16516"/>
                    <a:pt x="52269" y="16682"/>
                    <a:pt x="52853" y="16885"/>
                  </a:cubicBezTo>
                  <a:cubicBezTo>
                    <a:pt x="53436" y="17111"/>
                    <a:pt x="53984" y="17361"/>
                    <a:pt x="54472" y="17718"/>
                  </a:cubicBezTo>
                  <a:cubicBezTo>
                    <a:pt x="54948" y="18075"/>
                    <a:pt x="55365" y="18528"/>
                    <a:pt x="55472" y="19075"/>
                  </a:cubicBezTo>
                  <a:cubicBezTo>
                    <a:pt x="55579" y="19623"/>
                    <a:pt x="55317" y="20195"/>
                    <a:pt x="54960" y="20647"/>
                  </a:cubicBezTo>
                  <a:cubicBezTo>
                    <a:pt x="54603" y="21111"/>
                    <a:pt x="54127" y="21516"/>
                    <a:pt x="53638" y="21885"/>
                  </a:cubicBezTo>
                  <a:cubicBezTo>
                    <a:pt x="53494" y="21999"/>
                    <a:pt x="53330" y="22089"/>
                    <a:pt x="53155" y="22161"/>
                  </a:cubicBezTo>
                  <a:lnTo>
                    <a:pt x="53155" y="22161"/>
                  </a:lnTo>
                  <a:cubicBezTo>
                    <a:pt x="52847" y="21634"/>
                    <a:pt x="52487" y="21139"/>
                    <a:pt x="52043" y="20707"/>
                  </a:cubicBezTo>
                  <a:cubicBezTo>
                    <a:pt x="51590" y="20254"/>
                    <a:pt x="51007" y="19873"/>
                    <a:pt x="50364" y="19671"/>
                  </a:cubicBezTo>
                  <a:cubicBezTo>
                    <a:pt x="49963" y="19537"/>
                    <a:pt x="49549" y="19478"/>
                    <a:pt x="49135" y="19478"/>
                  </a:cubicBezTo>
                  <a:cubicBezTo>
                    <a:pt x="48885" y="19478"/>
                    <a:pt x="48634" y="19499"/>
                    <a:pt x="48388" y="19540"/>
                  </a:cubicBezTo>
                  <a:cubicBezTo>
                    <a:pt x="48054" y="19599"/>
                    <a:pt x="47745" y="19671"/>
                    <a:pt x="47435" y="19778"/>
                  </a:cubicBezTo>
                  <a:cubicBezTo>
                    <a:pt x="47138" y="19873"/>
                    <a:pt x="46828" y="19980"/>
                    <a:pt x="46530" y="20147"/>
                  </a:cubicBezTo>
                  <a:cubicBezTo>
                    <a:pt x="46376" y="20230"/>
                    <a:pt x="46233" y="20326"/>
                    <a:pt x="46090" y="20457"/>
                  </a:cubicBezTo>
                  <a:cubicBezTo>
                    <a:pt x="46018" y="20528"/>
                    <a:pt x="45959" y="20611"/>
                    <a:pt x="45899" y="20695"/>
                  </a:cubicBezTo>
                  <a:cubicBezTo>
                    <a:pt x="45840" y="20802"/>
                    <a:pt x="45792" y="20909"/>
                    <a:pt x="45792" y="21028"/>
                  </a:cubicBezTo>
                  <a:cubicBezTo>
                    <a:pt x="45792" y="21266"/>
                    <a:pt x="45911" y="21469"/>
                    <a:pt x="46030" y="21600"/>
                  </a:cubicBezTo>
                  <a:cubicBezTo>
                    <a:pt x="46173" y="21754"/>
                    <a:pt x="46304" y="21862"/>
                    <a:pt x="46447" y="21945"/>
                  </a:cubicBezTo>
                  <a:cubicBezTo>
                    <a:pt x="46733" y="22123"/>
                    <a:pt x="47042" y="22243"/>
                    <a:pt x="47340" y="22362"/>
                  </a:cubicBezTo>
                  <a:cubicBezTo>
                    <a:pt x="47638" y="22481"/>
                    <a:pt x="47959" y="22576"/>
                    <a:pt x="48269" y="22647"/>
                  </a:cubicBezTo>
                  <a:cubicBezTo>
                    <a:pt x="48888" y="22814"/>
                    <a:pt x="49519" y="22897"/>
                    <a:pt x="50162" y="22957"/>
                  </a:cubicBezTo>
                  <a:cubicBezTo>
                    <a:pt x="50463" y="22985"/>
                    <a:pt x="50767" y="23000"/>
                    <a:pt x="51072" y="23000"/>
                  </a:cubicBezTo>
                  <a:cubicBezTo>
                    <a:pt x="51406" y="23000"/>
                    <a:pt x="51743" y="22982"/>
                    <a:pt x="52079" y="22945"/>
                  </a:cubicBezTo>
                  <a:cubicBezTo>
                    <a:pt x="52336" y="22905"/>
                    <a:pt x="52610" y="22866"/>
                    <a:pt x="52873" y="22799"/>
                  </a:cubicBezTo>
                  <a:lnTo>
                    <a:pt x="52873" y="22799"/>
                  </a:lnTo>
                  <a:cubicBezTo>
                    <a:pt x="53370" y="23780"/>
                    <a:pt x="53704" y="24841"/>
                    <a:pt x="53972" y="25922"/>
                  </a:cubicBezTo>
                  <a:cubicBezTo>
                    <a:pt x="54246" y="27124"/>
                    <a:pt x="54448" y="28362"/>
                    <a:pt x="54579" y="29601"/>
                  </a:cubicBezTo>
                  <a:cubicBezTo>
                    <a:pt x="54710" y="30827"/>
                    <a:pt x="54781" y="32065"/>
                    <a:pt x="54817" y="33315"/>
                  </a:cubicBezTo>
                  <a:cubicBezTo>
                    <a:pt x="54841" y="34565"/>
                    <a:pt x="54817" y="35804"/>
                    <a:pt x="54662" y="37018"/>
                  </a:cubicBezTo>
                  <a:cubicBezTo>
                    <a:pt x="54531" y="38256"/>
                    <a:pt x="54269" y="39459"/>
                    <a:pt x="53936" y="40650"/>
                  </a:cubicBezTo>
                  <a:cubicBezTo>
                    <a:pt x="53793" y="41245"/>
                    <a:pt x="53579" y="41840"/>
                    <a:pt x="53388" y="42424"/>
                  </a:cubicBezTo>
                  <a:lnTo>
                    <a:pt x="53055" y="43293"/>
                  </a:lnTo>
                  <a:cubicBezTo>
                    <a:pt x="52960" y="43567"/>
                    <a:pt x="52817" y="43852"/>
                    <a:pt x="52698" y="44138"/>
                  </a:cubicBezTo>
                  <a:cubicBezTo>
                    <a:pt x="52210" y="45269"/>
                    <a:pt x="51662" y="46388"/>
                    <a:pt x="51031" y="47436"/>
                  </a:cubicBezTo>
                  <a:cubicBezTo>
                    <a:pt x="50412" y="48508"/>
                    <a:pt x="49745" y="49543"/>
                    <a:pt x="48995" y="50532"/>
                  </a:cubicBezTo>
                  <a:cubicBezTo>
                    <a:pt x="48257" y="51532"/>
                    <a:pt x="47447" y="52472"/>
                    <a:pt x="46614" y="53377"/>
                  </a:cubicBezTo>
                  <a:cubicBezTo>
                    <a:pt x="45768" y="54270"/>
                    <a:pt x="44875" y="55116"/>
                    <a:pt x="43935" y="55925"/>
                  </a:cubicBezTo>
                  <a:cubicBezTo>
                    <a:pt x="42065" y="57497"/>
                    <a:pt x="40006" y="58890"/>
                    <a:pt x="37791" y="59938"/>
                  </a:cubicBezTo>
                  <a:cubicBezTo>
                    <a:pt x="36684" y="60473"/>
                    <a:pt x="35553" y="60938"/>
                    <a:pt x="34386" y="61283"/>
                  </a:cubicBezTo>
                  <a:cubicBezTo>
                    <a:pt x="33219" y="61640"/>
                    <a:pt x="32029" y="61890"/>
                    <a:pt x="30826" y="62021"/>
                  </a:cubicBezTo>
                  <a:cubicBezTo>
                    <a:pt x="30220" y="62082"/>
                    <a:pt x="29609" y="62111"/>
                    <a:pt x="28998" y="62111"/>
                  </a:cubicBezTo>
                  <a:cubicBezTo>
                    <a:pt x="27193" y="62111"/>
                    <a:pt x="25377" y="61852"/>
                    <a:pt x="23635" y="61354"/>
                  </a:cubicBezTo>
                  <a:cubicBezTo>
                    <a:pt x="21301" y="60688"/>
                    <a:pt x="19063" y="59628"/>
                    <a:pt x="17015" y="58295"/>
                  </a:cubicBezTo>
                  <a:cubicBezTo>
                    <a:pt x="15991" y="57616"/>
                    <a:pt x="15003" y="56890"/>
                    <a:pt x="14050" y="56116"/>
                  </a:cubicBezTo>
                  <a:cubicBezTo>
                    <a:pt x="13098" y="55330"/>
                    <a:pt x="12205" y="54496"/>
                    <a:pt x="11347" y="53615"/>
                  </a:cubicBezTo>
                  <a:cubicBezTo>
                    <a:pt x="9621" y="51865"/>
                    <a:pt x="8073" y="49924"/>
                    <a:pt x="6716" y="47877"/>
                  </a:cubicBezTo>
                  <a:lnTo>
                    <a:pt x="6204" y="47103"/>
                  </a:lnTo>
                  <a:lnTo>
                    <a:pt x="5728" y="46305"/>
                  </a:lnTo>
                  <a:cubicBezTo>
                    <a:pt x="5430" y="45793"/>
                    <a:pt x="5120" y="45257"/>
                    <a:pt x="4858" y="44698"/>
                  </a:cubicBezTo>
                  <a:cubicBezTo>
                    <a:pt x="4275" y="43614"/>
                    <a:pt x="3823" y="42483"/>
                    <a:pt x="3394" y="41340"/>
                  </a:cubicBezTo>
                  <a:cubicBezTo>
                    <a:pt x="2596" y="39030"/>
                    <a:pt x="2025" y="36625"/>
                    <a:pt x="1727" y="34184"/>
                  </a:cubicBezTo>
                  <a:cubicBezTo>
                    <a:pt x="1429" y="31744"/>
                    <a:pt x="1406" y="29267"/>
                    <a:pt x="1596" y="26815"/>
                  </a:cubicBezTo>
                  <a:cubicBezTo>
                    <a:pt x="1620" y="26207"/>
                    <a:pt x="1715" y="25588"/>
                    <a:pt x="1787" y="24981"/>
                  </a:cubicBezTo>
                  <a:cubicBezTo>
                    <a:pt x="1822" y="24683"/>
                    <a:pt x="1882" y="24374"/>
                    <a:pt x="1918" y="24076"/>
                  </a:cubicBezTo>
                  <a:lnTo>
                    <a:pt x="2072" y="23171"/>
                  </a:lnTo>
                  <a:lnTo>
                    <a:pt x="2263" y="22254"/>
                  </a:lnTo>
                  <a:cubicBezTo>
                    <a:pt x="2322" y="21957"/>
                    <a:pt x="2370" y="21659"/>
                    <a:pt x="2453" y="21361"/>
                  </a:cubicBezTo>
                  <a:cubicBezTo>
                    <a:pt x="2608" y="20766"/>
                    <a:pt x="2739" y="20159"/>
                    <a:pt x="2930" y="19576"/>
                  </a:cubicBezTo>
                  <a:lnTo>
                    <a:pt x="3203" y="18706"/>
                  </a:lnTo>
                  <a:cubicBezTo>
                    <a:pt x="3311" y="18421"/>
                    <a:pt x="3406" y="18123"/>
                    <a:pt x="3513" y="17837"/>
                  </a:cubicBezTo>
                  <a:cubicBezTo>
                    <a:pt x="3727" y="17254"/>
                    <a:pt x="3965" y="16694"/>
                    <a:pt x="4204" y="16123"/>
                  </a:cubicBezTo>
                  <a:cubicBezTo>
                    <a:pt x="4323" y="15849"/>
                    <a:pt x="4454" y="15575"/>
                    <a:pt x="4585" y="15289"/>
                  </a:cubicBezTo>
                  <a:lnTo>
                    <a:pt x="4989" y="14456"/>
                  </a:lnTo>
                  <a:lnTo>
                    <a:pt x="5430" y="13658"/>
                  </a:lnTo>
                  <a:cubicBezTo>
                    <a:pt x="5585" y="13384"/>
                    <a:pt x="5728" y="13110"/>
                    <a:pt x="5894" y="12849"/>
                  </a:cubicBezTo>
                  <a:cubicBezTo>
                    <a:pt x="6228" y="12348"/>
                    <a:pt x="6525" y="11813"/>
                    <a:pt x="6894" y="11325"/>
                  </a:cubicBezTo>
                  <a:cubicBezTo>
                    <a:pt x="7073" y="11086"/>
                    <a:pt x="7252" y="10824"/>
                    <a:pt x="7430" y="10574"/>
                  </a:cubicBezTo>
                  <a:lnTo>
                    <a:pt x="8014" y="9860"/>
                  </a:lnTo>
                  <a:lnTo>
                    <a:pt x="8287" y="9503"/>
                  </a:lnTo>
                  <a:cubicBezTo>
                    <a:pt x="8383" y="9384"/>
                    <a:pt x="8490" y="9277"/>
                    <a:pt x="8585" y="9158"/>
                  </a:cubicBezTo>
                  <a:lnTo>
                    <a:pt x="9204" y="8479"/>
                  </a:lnTo>
                  <a:cubicBezTo>
                    <a:pt x="9299" y="8360"/>
                    <a:pt x="9419" y="8253"/>
                    <a:pt x="9526" y="8146"/>
                  </a:cubicBezTo>
                  <a:lnTo>
                    <a:pt x="9859" y="7836"/>
                  </a:lnTo>
                  <a:lnTo>
                    <a:pt x="10181" y="7526"/>
                  </a:lnTo>
                  <a:cubicBezTo>
                    <a:pt x="10300" y="7419"/>
                    <a:pt x="10407" y="7300"/>
                    <a:pt x="10526" y="7217"/>
                  </a:cubicBezTo>
                  <a:cubicBezTo>
                    <a:pt x="12359" y="5586"/>
                    <a:pt x="14455" y="4264"/>
                    <a:pt x="16717" y="3324"/>
                  </a:cubicBezTo>
                  <a:cubicBezTo>
                    <a:pt x="17848" y="2847"/>
                    <a:pt x="19027" y="2478"/>
                    <a:pt x="20218" y="2157"/>
                  </a:cubicBezTo>
                  <a:cubicBezTo>
                    <a:pt x="21408" y="1823"/>
                    <a:pt x="22623" y="1573"/>
                    <a:pt x="23849" y="1359"/>
                  </a:cubicBezTo>
                  <a:cubicBezTo>
                    <a:pt x="26302" y="942"/>
                    <a:pt x="28790" y="752"/>
                    <a:pt x="31267" y="752"/>
                  </a:cubicBezTo>
                  <a:cubicBezTo>
                    <a:pt x="33755" y="764"/>
                    <a:pt x="36255" y="978"/>
                    <a:pt x="38684" y="1502"/>
                  </a:cubicBezTo>
                  <a:cubicBezTo>
                    <a:pt x="39899" y="1764"/>
                    <a:pt x="41089" y="2109"/>
                    <a:pt x="42256" y="2550"/>
                  </a:cubicBezTo>
                  <a:lnTo>
                    <a:pt x="42685" y="2728"/>
                  </a:lnTo>
                  <a:lnTo>
                    <a:pt x="42899" y="2823"/>
                  </a:lnTo>
                  <a:lnTo>
                    <a:pt x="43101" y="2931"/>
                  </a:lnTo>
                  <a:lnTo>
                    <a:pt x="43518" y="3121"/>
                  </a:lnTo>
                  <a:lnTo>
                    <a:pt x="43923" y="3359"/>
                  </a:lnTo>
                  <a:lnTo>
                    <a:pt x="44113" y="3478"/>
                  </a:lnTo>
                  <a:lnTo>
                    <a:pt x="44304" y="3609"/>
                  </a:lnTo>
                  <a:lnTo>
                    <a:pt x="44697" y="3859"/>
                  </a:lnTo>
                  <a:cubicBezTo>
                    <a:pt x="44935" y="4062"/>
                    <a:pt x="45185" y="4240"/>
                    <a:pt x="45423" y="4443"/>
                  </a:cubicBezTo>
                  <a:cubicBezTo>
                    <a:pt x="46376" y="5229"/>
                    <a:pt x="47221" y="6157"/>
                    <a:pt x="48114" y="7050"/>
                  </a:cubicBezTo>
                  <a:cubicBezTo>
                    <a:pt x="48566" y="7491"/>
                    <a:pt x="49007" y="7943"/>
                    <a:pt x="49507" y="8348"/>
                  </a:cubicBezTo>
                  <a:cubicBezTo>
                    <a:pt x="49995" y="8741"/>
                    <a:pt x="50495" y="9122"/>
                    <a:pt x="51067" y="9420"/>
                  </a:cubicBezTo>
                  <a:lnTo>
                    <a:pt x="51126" y="9300"/>
                  </a:lnTo>
                  <a:cubicBezTo>
                    <a:pt x="50590" y="9003"/>
                    <a:pt x="50102" y="8610"/>
                    <a:pt x="49638" y="8193"/>
                  </a:cubicBezTo>
                  <a:cubicBezTo>
                    <a:pt x="49174" y="7776"/>
                    <a:pt x="48745" y="7336"/>
                    <a:pt x="48316" y="6872"/>
                  </a:cubicBezTo>
                  <a:cubicBezTo>
                    <a:pt x="47459" y="5943"/>
                    <a:pt x="46626" y="5014"/>
                    <a:pt x="45673" y="4157"/>
                  </a:cubicBezTo>
                  <a:cubicBezTo>
                    <a:pt x="45459" y="3955"/>
                    <a:pt x="45185" y="3764"/>
                    <a:pt x="44947" y="3550"/>
                  </a:cubicBezTo>
                  <a:lnTo>
                    <a:pt x="44566" y="3264"/>
                  </a:lnTo>
                  <a:lnTo>
                    <a:pt x="44363" y="3133"/>
                  </a:lnTo>
                  <a:lnTo>
                    <a:pt x="44161" y="3002"/>
                  </a:lnTo>
                  <a:lnTo>
                    <a:pt x="43756" y="2752"/>
                  </a:lnTo>
                  <a:lnTo>
                    <a:pt x="43328" y="2526"/>
                  </a:lnTo>
                  <a:lnTo>
                    <a:pt x="43113" y="2419"/>
                  </a:lnTo>
                  <a:lnTo>
                    <a:pt x="42899" y="2311"/>
                  </a:lnTo>
                  <a:lnTo>
                    <a:pt x="42458" y="2121"/>
                  </a:lnTo>
                  <a:cubicBezTo>
                    <a:pt x="41292" y="1633"/>
                    <a:pt x="40077" y="1240"/>
                    <a:pt x="38851" y="942"/>
                  </a:cubicBezTo>
                  <a:cubicBezTo>
                    <a:pt x="37624" y="645"/>
                    <a:pt x="36362" y="430"/>
                    <a:pt x="35112" y="276"/>
                  </a:cubicBezTo>
                  <a:cubicBezTo>
                    <a:pt x="33850" y="133"/>
                    <a:pt x="32576" y="37"/>
                    <a:pt x="31314" y="14"/>
                  </a:cubicBezTo>
                  <a:cubicBezTo>
                    <a:pt x="30946" y="5"/>
                    <a:pt x="30578" y="1"/>
                    <a:pt x="30209" y="1"/>
                  </a:cubicBezTo>
                  <a:close/>
                </a:path>
              </a:pathLst>
            </a:custGeom>
            <a:solidFill>
              <a:schemeClr val="dk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45"/>
          <p:cNvSpPr/>
          <p:nvPr/>
        </p:nvSpPr>
        <p:spPr>
          <a:xfrm>
            <a:off x="999376" y="799027"/>
            <a:ext cx="1938549" cy="778001"/>
          </a:xfrm>
          <a:custGeom>
            <a:avLst/>
            <a:gdLst/>
            <a:ahLst/>
            <a:cxnLst/>
            <a:rect l="l" t="t" r="r" b="b"/>
            <a:pathLst>
              <a:path w="66835" h="26823" extrusionOk="0">
                <a:moveTo>
                  <a:pt x="0" y="25060"/>
                </a:moveTo>
                <a:cubicBezTo>
                  <a:pt x="0" y="15934"/>
                  <a:pt x="9200" y="-189"/>
                  <a:pt x="17363" y="3891"/>
                </a:cubicBezTo>
                <a:cubicBezTo>
                  <a:pt x="24712" y="7564"/>
                  <a:pt x="18556" y="28196"/>
                  <a:pt x="26639" y="26725"/>
                </a:cubicBezTo>
                <a:cubicBezTo>
                  <a:pt x="37559" y="24738"/>
                  <a:pt x="35604" y="-1291"/>
                  <a:pt x="46618" y="86"/>
                </a:cubicBezTo>
                <a:cubicBezTo>
                  <a:pt x="55005" y="1135"/>
                  <a:pt x="48016" y="18370"/>
                  <a:pt x="53992" y="24346"/>
                </a:cubicBezTo>
                <a:cubicBezTo>
                  <a:pt x="57793" y="28147"/>
                  <a:pt x="63611" y="18896"/>
                  <a:pt x="66835" y="14595"/>
                </a:cubicBezTo>
              </a:path>
            </a:pathLst>
          </a:custGeom>
          <a:noFill/>
          <a:ln w="114300" cap="flat" cmpd="sng">
            <a:solidFill>
              <a:schemeClr val="dk1"/>
            </a:solidFill>
            <a:prstDash val="solid"/>
            <a:round/>
            <a:headEnd type="none" w="med" len="med"/>
            <a:tailEnd type="none" w="med" len="med"/>
          </a:ln>
        </p:spPr>
        <p:txBody>
          <a:bodyPr/>
          <a:lstStyle/>
          <a:p>
            <a:endParaRPr lang="en-AU"/>
          </a:p>
        </p:txBody>
      </p:sp>
      <p:pic>
        <p:nvPicPr>
          <p:cNvPr id="367" name="Google Shape;367;p45"/>
          <p:cNvPicPr preferRelativeResize="0"/>
          <p:nvPr/>
        </p:nvPicPr>
        <p:blipFill rotWithShape="1">
          <a:blip r:embed="rId4">
            <a:alphaModFix/>
          </a:blip>
          <a:srcRect l="32400" r="18486"/>
          <a:stretch/>
        </p:blipFill>
        <p:spPr>
          <a:xfrm flipH="1">
            <a:off x="6587875" y="-1396937"/>
            <a:ext cx="2807117" cy="3214874"/>
          </a:xfrm>
          <a:prstGeom prst="rect">
            <a:avLst/>
          </a:prstGeom>
          <a:noFill/>
          <a:ln>
            <a:noFill/>
          </a:ln>
        </p:spPr>
      </p:pic>
      <p:sp>
        <p:nvSpPr>
          <p:cNvPr id="4" name="Google Shape;360;p45">
            <a:extLst>
              <a:ext uri="{FF2B5EF4-FFF2-40B4-BE49-F238E27FC236}">
                <a16:creationId xmlns:a16="http://schemas.microsoft.com/office/drawing/2014/main" id="{14F4D81E-4514-86E1-5DA0-9A3FE015B73C}"/>
              </a:ext>
            </a:extLst>
          </p:cNvPr>
          <p:cNvSpPr txBox="1">
            <a:spLocks/>
          </p:cNvSpPr>
          <p:nvPr/>
        </p:nvSpPr>
        <p:spPr>
          <a:xfrm>
            <a:off x="2979750" y="3291959"/>
            <a:ext cx="3184500" cy="688800"/>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Open Sans"/>
              <a:buNone/>
              <a:defRPr sz="16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9pPr>
          </a:lstStyle>
          <a:p>
            <a:pPr marL="0" indent="0"/>
            <a:r>
              <a:rPr lang="en-AU" sz="2800" b="1" dirty="0"/>
              <a:t>Written steps</a:t>
            </a:r>
          </a:p>
        </p:txBody>
      </p:sp>
      <p:sp>
        <p:nvSpPr>
          <p:cNvPr id="6" name="TextBox 5">
            <a:extLst>
              <a:ext uri="{FF2B5EF4-FFF2-40B4-BE49-F238E27FC236}">
                <a16:creationId xmlns:a16="http://schemas.microsoft.com/office/drawing/2014/main" id="{6545A4F1-7DE0-7996-487B-3BB9DB994D27}"/>
              </a:ext>
            </a:extLst>
          </p:cNvPr>
          <p:cNvSpPr txBox="1"/>
          <p:nvPr/>
        </p:nvSpPr>
        <p:spPr>
          <a:xfrm>
            <a:off x="2445118" y="4010416"/>
            <a:ext cx="4253764" cy="523220"/>
          </a:xfrm>
          <a:prstGeom prst="rect">
            <a:avLst/>
          </a:prstGeom>
          <a:noFill/>
        </p:spPr>
        <p:txBody>
          <a:bodyPr wrap="square">
            <a:spAutoFit/>
          </a:bodyPr>
          <a:lstStyle/>
          <a:p>
            <a:pPr marL="0" lvl="0" indent="0" algn="ctr" rtl="0">
              <a:spcBef>
                <a:spcPts val="0"/>
              </a:spcBef>
              <a:spcAft>
                <a:spcPts val="0"/>
              </a:spcAft>
              <a:buNone/>
            </a:pPr>
            <a:r>
              <a:rPr lang="en-GB" sz="1400" b="1" dirty="0"/>
              <a:t>*Printed copy for each student and digital copy projected on whiteboard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57"/>
          <p:cNvSpPr txBox="1">
            <a:spLocks noGrp="1"/>
          </p:cNvSpPr>
          <p:nvPr>
            <p:ph type="title"/>
          </p:nvPr>
        </p:nvSpPr>
        <p:spPr>
          <a:xfrm>
            <a:off x="995858" y="265757"/>
            <a:ext cx="7717500" cy="60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STEPS TO CREATE:</a:t>
            </a:r>
            <a:endParaRPr dirty="0"/>
          </a:p>
        </p:txBody>
      </p:sp>
      <p:graphicFrame>
        <p:nvGraphicFramePr>
          <p:cNvPr id="526" name="Google Shape;526;p57"/>
          <p:cNvGraphicFramePr/>
          <p:nvPr>
            <p:extLst>
              <p:ext uri="{D42A27DB-BD31-4B8C-83A1-F6EECF244321}">
                <p14:modId xmlns:p14="http://schemas.microsoft.com/office/powerpoint/2010/main" val="2552224467"/>
              </p:ext>
            </p:extLst>
          </p:nvPr>
        </p:nvGraphicFramePr>
        <p:xfrm>
          <a:off x="995858" y="866657"/>
          <a:ext cx="7315864" cy="4160400"/>
        </p:xfrm>
        <a:graphic>
          <a:graphicData uri="http://schemas.openxmlformats.org/drawingml/2006/table">
            <a:tbl>
              <a:tblPr>
                <a:noFill/>
                <a:tableStyleId>{C533794F-3D6C-4AFE-9B99-8D8C04D9CD76}</a:tableStyleId>
              </a:tblPr>
              <a:tblGrid>
                <a:gridCol w="879515">
                  <a:extLst>
                    <a:ext uri="{9D8B030D-6E8A-4147-A177-3AD203B41FA5}">
                      <a16:colId xmlns:a16="http://schemas.microsoft.com/office/drawing/2014/main" val="20000"/>
                    </a:ext>
                  </a:extLst>
                </a:gridCol>
                <a:gridCol w="3751200">
                  <a:extLst>
                    <a:ext uri="{9D8B030D-6E8A-4147-A177-3AD203B41FA5}">
                      <a16:colId xmlns:a16="http://schemas.microsoft.com/office/drawing/2014/main" val="20001"/>
                    </a:ext>
                  </a:extLst>
                </a:gridCol>
                <a:gridCol w="2685149">
                  <a:extLst>
                    <a:ext uri="{9D8B030D-6E8A-4147-A177-3AD203B41FA5}">
                      <a16:colId xmlns:a16="http://schemas.microsoft.com/office/drawing/2014/main" val="20002"/>
                    </a:ext>
                  </a:extLst>
                </a:gridCol>
              </a:tblGrid>
              <a:tr h="497573">
                <a:tc>
                  <a:txBody>
                    <a:bodyPr/>
                    <a:lstStyle/>
                    <a:p>
                      <a:pPr marL="0" lvl="0" indent="0" algn="l" rtl="0">
                        <a:spcBef>
                          <a:spcPts val="0"/>
                        </a:spcBef>
                        <a:spcAft>
                          <a:spcPts val="0"/>
                        </a:spcAft>
                        <a:buNone/>
                      </a:pPr>
                      <a:r>
                        <a:rPr lang="en" sz="2200" dirty="0">
                          <a:solidFill>
                            <a:schemeClr val="accent3"/>
                          </a:solidFill>
                          <a:latin typeface="Bowlby One"/>
                          <a:ea typeface="Bowlby One"/>
                          <a:cs typeface="Bowlby One"/>
                          <a:sym typeface="Bowlby One"/>
                        </a:rPr>
                        <a:t> </a:t>
                      </a:r>
                      <a:endParaRPr sz="2200" dirty="0">
                        <a:solidFill>
                          <a:schemeClr val="accent3"/>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Clr>
                          <a:srgbClr val="4C2A19"/>
                        </a:buClr>
                        <a:buSzPts val="1100"/>
                        <a:buFont typeface="Arial"/>
                        <a:buNone/>
                      </a:pPr>
                      <a:r>
                        <a:rPr lang="en" sz="1700" dirty="0">
                          <a:solidFill>
                            <a:schemeClr val="dk1"/>
                          </a:solidFill>
                          <a:latin typeface="Bowlby One"/>
                          <a:ea typeface="Bowlby One"/>
                          <a:cs typeface="Bowlby One"/>
                          <a:sym typeface="Bowlby One"/>
                        </a:rPr>
                        <a:t>ACTIONS</a:t>
                      </a:r>
                      <a:endParaRPr sz="1700" dirty="0">
                        <a:solidFill>
                          <a:schemeClr val="dk1"/>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700" dirty="0">
                          <a:solidFill>
                            <a:schemeClr val="dk1"/>
                          </a:solidFill>
                          <a:latin typeface="Bowlby One"/>
                          <a:ea typeface="Bowlby One"/>
                          <a:cs typeface="Bowlby One"/>
                          <a:sym typeface="Bowlby One"/>
                        </a:rPr>
                        <a:t>M</a:t>
                      </a:r>
                      <a:r>
                        <a:rPr lang="en-AU" sz="1700" dirty="0">
                          <a:solidFill>
                            <a:schemeClr val="dk1"/>
                          </a:solidFill>
                          <a:latin typeface="Bowlby One"/>
                          <a:ea typeface="Bowlby One"/>
                          <a:cs typeface="Bowlby One"/>
                          <a:sym typeface="Bowlby One"/>
                        </a:rPr>
                        <a:t>ATERIALS</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63457">
                <a:tc>
                  <a:txBody>
                    <a:bodyPr/>
                    <a:lstStyle/>
                    <a:p>
                      <a:pPr marL="57150" lvl="0" indent="0" algn="l" rtl="0">
                        <a:spcBef>
                          <a:spcPts val="0"/>
                        </a:spcBef>
                        <a:spcAft>
                          <a:spcPts val="0"/>
                        </a:spcAft>
                        <a:buNone/>
                      </a:pPr>
                      <a:r>
                        <a:rPr lang="en" sz="2200" dirty="0">
                          <a:solidFill>
                            <a:schemeClr val="tx2"/>
                          </a:solidFill>
                          <a:latin typeface="Bowlby One"/>
                          <a:ea typeface="Bowlby One"/>
                          <a:cs typeface="Bowlby One"/>
                          <a:sym typeface="Bowlby One"/>
                        </a:rPr>
                        <a:t>01</a:t>
                      </a:r>
                      <a:endParaRPr sz="2200" dirty="0">
                        <a:solidFill>
                          <a:schemeClr val="tx2"/>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4C2A19"/>
                        </a:buClr>
                        <a:buSzPts val="1100"/>
                        <a:buFont typeface="Arial"/>
                        <a:buNone/>
                        <a:tabLst/>
                        <a:defRPr/>
                      </a:pPr>
                      <a:r>
                        <a:rPr lang="en" sz="1200" b="1" dirty="0">
                          <a:solidFill>
                            <a:schemeClr val="dk1"/>
                          </a:solidFill>
                          <a:latin typeface="Open Sans"/>
                          <a:ea typeface="Open Sans"/>
                          <a:cs typeface="Open Sans"/>
                          <a:sym typeface="Open Sans"/>
                        </a:rPr>
                        <a:t>Students mark with a pencil on the wooden base where they would like wire to be mounted from (2-3 base points)</a:t>
                      </a:r>
                      <a:endParaRPr sz="1200" b="1" dirty="0">
                        <a:solidFill>
                          <a:schemeClr val="dk1"/>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Ruler</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Pencil &amp; eraser</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Wooden base</a:t>
                      </a:r>
                    </a:p>
                    <a:p>
                      <a:pPr marL="0" lvl="0" indent="0" algn="l" rtl="0">
                        <a:spcBef>
                          <a:spcPts val="0"/>
                        </a:spcBef>
                        <a:spcAft>
                          <a:spcPts val="0"/>
                        </a:spcAft>
                        <a:buClr>
                          <a:srgbClr val="4C2A19"/>
                        </a:buClr>
                        <a:buSzPts val="1100"/>
                        <a:buFont typeface="Wingdings" panose="05000000000000000000" pitchFamily="2" charset="2"/>
                        <a:buNone/>
                      </a:pPr>
                      <a:endParaRPr lang="en-GB" sz="1100" b="1" dirty="0">
                        <a:solidFill>
                          <a:schemeClr val="dk1"/>
                        </a:solidFill>
                        <a:latin typeface="Open Sans"/>
                        <a:ea typeface="Open Sans"/>
                        <a:cs typeface="Open Sans"/>
                        <a:sym typeface="Open Sa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404965">
                <a:tc>
                  <a:txBody>
                    <a:bodyPr/>
                    <a:lstStyle/>
                    <a:p>
                      <a:pPr marL="57150" lvl="0" indent="0" algn="l" rtl="0">
                        <a:spcBef>
                          <a:spcPts val="0"/>
                        </a:spcBef>
                        <a:spcAft>
                          <a:spcPts val="0"/>
                        </a:spcAft>
                        <a:buNone/>
                      </a:pPr>
                      <a:r>
                        <a:rPr lang="en" sz="2200" dirty="0">
                          <a:solidFill>
                            <a:schemeClr val="tx2"/>
                          </a:solidFill>
                          <a:latin typeface="Bowlby One"/>
                          <a:ea typeface="Bowlby One"/>
                          <a:cs typeface="Bowlby One"/>
                          <a:sym typeface="Bowlby One"/>
                        </a:rPr>
                        <a:t>02</a:t>
                      </a:r>
                      <a:endParaRPr sz="2200" dirty="0">
                        <a:solidFill>
                          <a:schemeClr val="tx2"/>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chemeClr val="dk1"/>
                          </a:solidFill>
                          <a:latin typeface="Open Sans"/>
                          <a:ea typeface="Open Sans"/>
                          <a:cs typeface="Open Sans"/>
                          <a:sym typeface="Open Sans"/>
                        </a:rPr>
                        <a:t>Students use </a:t>
                      </a:r>
                      <a:r>
                        <a:rPr lang="en-GB" sz="1200" b="1" dirty="0" err="1">
                          <a:solidFill>
                            <a:schemeClr val="dk1"/>
                          </a:solidFill>
                          <a:latin typeface="Open Sans"/>
                          <a:ea typeface="Open Sans"/>
                          <a:cs typeface="Open Sans"/>
                          <a:sym typeface="Open Sans"/>
                        </a:rPr>
                        <a:t>dremel</a:t>
                      </a:r>
                      <a:r>
                        <a:rPr lang="en-GB" sz="1200" b="1" dirty="0">
                          <a:solidFill>
                            <a:schemeClr val="dk1"/>
                          </a:solidFill>
                          <a:latin typeface="Open Sans"/>
                          <a:ea typeface="Open Sans"/>
                          <a:cs typeface="Open Sans"/>
                          <a:sym typeface="Open Sans"/>
                        </a:rPr>
                        <a:t> tool or drill to create holes in marked areas for wire to fit through.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i="1" dirty="0">
                          <a:solidFill>
                            <a:schemeClr val="dk1"/>
                          </a:solidFill>
                          <a:latin typeface="Open Sans"/>
                          <a:ea typeface="Open Sans"/>
                          <a:cs typeface="Open Sans"/>
                          <a:sym typeface="Open Sans"/>
                        </a:rPr>
                        <a:t>Tips:</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lang="en-GB" sz="1200" b="0" i="1" dirty="0">
                          <a:solidFill>
                            <a:schemeClr val="dk1"/>
                          </a:solidFill>
                          <a:latin typeface="Open Sans"/>
                          <a:ea typeface="Open Sans"/>
                          <a:cs typeface="Open Sans"/>
                          <a:sym typeface="Open Sans"/>
                        </a:rPr>
                        <a:t>Ensure width of wire and drill bit are accurate for a tight fit into the hole.</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lang="en-GB" sz="1200" b="0" i="1" dirty="0">
                          <a:solidFill>
                            <a:schemeClr val="dk1"/>
                          </a:solidFill>
                          <a:latin typeface="Open Sans"/>
                          <a:ea typeface="Open Sans"/>
                          <a:cs typeface="Open Sans"/>
                          <a:sym typeface="Open Sans"/>
                        </a:rPr>
                        <a:t>Hole should be deep enough into wood block (approx. halfway) so that it can be stable</a:t>
                      </a:r>
                      <a:endParaRPr sz="1700" b="0" i="1" dirty="0">
                        <a:solidFill>
                          <a:schemeClr val="dk1"/>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Drill or Dremel tool</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Wooden base</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Safety glasses</a:t>
                      </a:r>
                      <a:endParaRPr sz="1200" dirty="0">
                        <a:solidFill>
                          <a:schemeClr val="dk1"/>
                        </a:solidFill>
                        <a:latin typeface="Open Sans"/>
                        <a:ea typeface="Open Sans"/>
                        <a:cs typeface="Open Sans"/>
                        <a:sym typeface="Open Sa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229341">
                <a:tc>
                  <a:txBody>
                    <a:bodyPr/>
                    <a:lstStyle/>
                    <a:p>
                      <a:pPr marL="57150" lvl="0" indent="0" algn="l" rtl="0">
                        <a:spcBef>
                          <a:spcPts val="0"/>
                        </a:spcBef>
                        <a:spcAft>
                          <a:spcPts val="0"/>
                        </a:spcAft>
                        <a:buNone/>
                      </a:pPr>
                      <a:r>
                        <a:rPr lang="en" sz="2200" dirty="0">
                          <a:solidFill>
                            <a:schemeClr val="tx2"/>
                          </a:solidFill>
                          <a:latin typeface="Bowlby One"/>
                          <a:ea typeface="Bowlby One"/>
                          <a:cs typeface="Bowlby One"/>
                          <a:sym typeface="Bowlby One"/>
                        </a:rPr>
                        <a:t>03</a:t>
                      </a:r>
                      <a:endParaRPr sz="2200" dirty="0">
                        <a:solidFill>
                          <a:schemeClr val="tx2"/>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r>
                        <a:rPr lang="en-GB" sz="1200" b="1" dirty="0">
                          <a:solidFill>
                            <a:schemeClr val="dk1"/>
                          </a:solidFill>
                          <a:latin typeface="Open Sans"/>
                          <a:ea typeface="Open Sans"/>
                          <a:cs typeface="Open Sans"/>
                          <a:sym typeface="Open Sans"/>
                        </a:rPr>
                        <a:t>Students use pliers to cut and bend wire into desired sculptural shapes</a:t>
                      </a:r>
                      <a:endParaRPr sz="1200" dirty="0">
                        <a:solidFill>
                          <a:schemeClr val="dk1"/>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Armature wire</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Pliers</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Wire cutter</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Wooden base</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Safety glasses</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Gloves</a:t>
                      </a:r>
                      <a:endParaRPr lang="en-GB" sz="1200" dirty="0">
                        <a:solidFill>
                          <a:schemeClr val="dk1"/>
                        </a:solidFill>
                        <a:latin typeface="Open Sans"/>
                        <a:ea typeface="Open Sans"/>
                        <a:cs typeface="Open Sans"/>
                        <a:sym typeface="Open Sa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27" name="Google Shape;527;p57"/>
          <p:cNvSpPr/>
          <p:nvPr/>
        </p:nvSpPr>
        <p:spPr>
          <a:xfrm>
            <a:off x="-1273245" y="2045059"/>
            <a:ext cx="1938549" cy="778001"/>
          </a:xfrm>
          <a:custGeom>
            <a:avLst/>
            <a:gdLst/>
            <a:ahLst/>
            <a:cxnLst/>
            <a:rect l="l" t="t" r="r" b="b"/>
            <a:pathLst>
              <a:path w="66835" h="26823" extrusionOk="0">
                <a:moveTo>
                  <a:pt x="0" y="25060"/>
                </a:moveTo>
                <a:cubicBezTo>
                  <a:pt x="0" y="15934"/>
                  <a:pt x="9200" y="-189"/>
                  <a:pt x="17363" y="3891"/>
                </a:cubicBezTo>
                <a:cubicBezTo>
                  <a:pt x="24712" y="7564"/>
                  <a:pt x="18556" y="28196"/>
                  <a:pt x="26639" y="26725"/>
                </a:cubicBezTo>
                <a:cubicBezTo>
                  <a:pt x="37559" y="24738"/>
                  <a:pt x="35604" y="-1291"/>
                  <a:pt x="46618" y="86"/>
                </a:cubicBezTo>
                <a:cubicBezTo>
                  <a:pt x="55005" y="1135"/>
                  <a:pt x="48016" y="18370"/>
                  <a:pt x="53992" y="24346"/>
                </a:cubicBezTo>
                <a:cubicBezTo>
                  <a:pt x="57793" y="28147"/>
                  <a:pt x="63611" y="18896"/>
                  <a:pt x="66835" y="14595"/>
                </a:cubicBezTo>
              </a:path>
            </a:pathLst>
          </a:custGeom>
          <a:noFill/>
          <a:ln w="114300" cap="flat" cmpd="sng">
            <a:solidFill>
              <a:schemeClr val="dk1"/>
            </a:solidFill>
            <a:prstDash val="solid"/>
            <a:round/>
            <a:headEnd type="none" w="med" len="med"/>
            <a:tailEnd type="none" w="med" len="med"/>
          </a:ln>
        </p:spPr>
        <p:txBody>
          <a:bodyPr/>
          <a:lstStyle/>
          <a:p>
            <a:endParaRPr lang="en-AU"/>
          </a:p>
        </p:txBody>
      </p:sp>
      <p:pic>
        <p:nvPicPr>
          <p:cNvPr id="528" name="Google Shape;528;p57"/>
          <p:cNvPicPr preferRelativeResize="0"/>
          <p:nvPr/>
        </p:nvPicPr>
        <p:blipFill rotWithShape="1">
          <a:blip r:embed="rId3">
            <a:alphaModFix/>
          </a:blip>
          <a:srcRect l="10641" t="10307" r="13185" b="15271"/>
          <a:stretch/>
        </p:blipFill>
        <p:spPr>
          <a:xfrm rot="10478205">
            <a:off x="-349255" y="-838263"/>
            <a:ext cx="3060260" cy="16818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4">
          <a:extLst>
            <a:ext uri="{FF2B5EF4-FFF2-40B4-BE49-F238E27FC236}">
              <a16:creationId xmlns:a16="http://schemas.microsoft.com/office/drawing/2014/main" id="{0A46034C-93D7-D249-E2C7-F8FA95EB48A7}"/>
            </a:ext>
          </a:extLst>
        </p:cNvPr>
        <p:cNvGrpSpPr/>
        <p:nvPr/>
      </p:nvGrpSpPr>
      <p:grpSpPr>
        <a:xfrm>
          <a:off x="0" y="0"/>
          <a:ext cx="0" cy="0"/>
          <a:chOff x="0" y="0"/>
          <a:chExt cx="0" cy="0"/>
        </a:xfrm>
      </p:grpSpPr>
      <p:sp>
        <p:nvSpPr>
          <p:cNvPr id="525" name="Google Shape;525;p57">
            <a:extLst>
              <a:ext uri="{FF2B5EF4-FFF2-40B4-BE49-F238E27FC236}">
                <a16:creationId xmlns:a16="http://schemas.microsoft.com/office/drawing/2014/main" id="{C81AEE39-5A5D-7A57-51EE-0C3B5F04A56D}"/>
              </a:ext>
            </a:extLst>
          </p:cNvPr>
          <p:cNvSpPr txBox="1">
            <a:spLocks noGrp="1"/>
          </p:cNvSpPr>
          <p:nvPr>
            <p:ph type="title"/>
          </p:nvPr>
        </p:nvSpPr>
        <p:spPr>
          <a:xfrm>
            <a:off x="916912" y="90976"/>
            <a:ext cx="7717500" cy="60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STEPS TO CREATE:</a:t>
            </a:r>
            <a:endParaRPr dirty="0"/>
          </a:p>
        </p:txBody>
      </p:sp>
      <p:graphicFrame>
        <p:nvGraphicFramePr>
          <p:cNvPr id="526" name="Google Shape;526;p57">
            <a:extLst>
              <a:ext uri="{FF2B5EF4-FFF2-40B4-BE49-F238E27FC236}">
                <a16:creationId xmlns:a16="http://schemas.microsoft.com/office/drawing/2014/main" id="{D6CB3EA1-4B38-B445-7153-1AA1FC6B5D23}"/>
              </a:ext>
            </a:extLst>
          </p:cNvPr>
          <p:cNvGraphicFramePr/>
          <p:nvPr>
            <p:extLst>
              <p:ext uri="{D42A27DB-BD31-4B8C-83A1-F6EECF244321}">
                <p14:modId xmlns:p14="http://schemas.microsoft.com/office/powerpoint/2010/main" val="2151991246"/>
              </p:ext>
            </p:extLst>
          </p:nvPr>
        </p:nvGraphicFramePr>
        <p:xfrm>
          <a:off x="602211" y="691876"/>
          <a:ext cx="8346902" cy="4246827"/>
        </p:xfrm>
        <a:graphic>
          <a:graphicData uri="http://schemas.openxmlformats.org/drawingml/2006/table">
            <a:tbl>
              <a:tblPr>
                <a:noFill/>
                <a:tableStyleId>{C533794F-3D6C-4AFE-9B99-8D8C04D9CD76}</a:tableStyleId>
              </a:tblPr>
              <a:tblGrid>
                <a:gridCol w="691136">
                  <a:extLst>
                    <a:ext uri="{9D8B030D-6E8A-4147-A177-3AD203B41FA5}">
                      <a16:colId xmlns:a16="http://schemas.microsoft.com/office/drawing/2014/main" val="20000"/>
                    </a:ext>
                  </a:extLst>
                </a:gridCol>
                <a:gridCol w="4461894">
                  <a:extLst>
                    <a:ext uri="{9D8B030D-6E8A-4147-A177-3AD203B41FA5}">
                      <a16:colId xmlns:a16="http://schemas.microsoft.com/office/drawing/2014/main" val="20001"/>
                    </a:ext>
                  </a:extLst>
                </a:gridCol>
                <a:gridCol w="3193872">
                  <a:extLst>
                    <a:ext uri="{9D8B030D-6E8A-4147-A177-3AD203B41FA5}">
                      <a16:colId xmlns:a16="http://schemas.microsoft.com/office/drawing/2014/main" val="20002"/>
                    </a:ext>
                  </a:extLst>
                </a:gridCol>
              </a:tblGrid>
              <a:tr h="502837">
                <a:tc>
                  <a:txBody>
                    <a:bodyPr/>
                    <a:lstStyle/>
                    <a:p>
                      <a:pPr marL="0" lvl="0" indent="0" algn="l" rtl="0">
                        <a:spcBef>
                          <a:spcPts val="0"/>
                        </a:spcBef>
                        <a:spcAft>
                          <a:spcPts val="0"/>
                        </a:spcAft>
                        <a:buNone/>
                      </a:pPr>
                      <a:r>
                        <a:rPr lang="en" sz="2200" dirty="0">
                          <a:solidFill>
                            <a:schemeClr val="accent3"/>
                          </a:solidFill>
                          <a:latin typeface="Bowlby One"/>
                          <a:ea typeface="Bowlby One"/>
                          <a:cs typeface="Bowlby One"/>
                          <a:sym typeface="Bowlby One"/>
                        </a:rPr>
                        <a:t> </a:t>
                      </a:r>
                      <a:endParaRPr sz="2200" dirty="0">
                        <a:solidFill>
                          <a:schemeClr val="accent3"/>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Clr>
                          <a:srgbClr val="4C2A19"/>
                        </a:buClr>
                        <a:buSzPts val="1100"/>
                        <a:buFont typeface="Arial"/>
                        <a:buNone/>
                      </a:pPr>
                      <a:r>
                        <a:rPr lang="en" sz="1700" dirty="0">
                          <a:solidFill>
                            <a:schemeClr val="dk1"/>
                          </a:solidFill>
                          <a:latin typeface="Bowlby One"/>
                          <a:ea typeface="Bowlby One"/>
                          <a:cs typeface="Bowlby One"/>
                          <a:sym typeface="Bowlby One"/>
                        </a:rPr>
                        <a:t>ACTIONS</a:t>
                      </a:r>
                      <a:endParaRPr sz="1700" dirty="0">
                        <a:solidFill>
                          <a:schemeClr val="dk1"/>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700" dirty="0">
                          <a:solidFill>
                            <a:schemeClr val="dk1"/>
                          </a:solidFill>
                          <a:latin typeface="Bowlby One"/>
                          <a:ea typeface="Bowlby One"/>
                          <a:cs typeface="Bowlby One"/>
                          <a:sym typeface="Bowlby One"/>
                        </a:rPr>
                        <a:t>M</a:t>
                      </a:r>
                      <a:r>
                        <a:rPr lang="en-AU" sz="1700" dirty="0">
                          <a:solidFill>
                            <a:schemeClr val="dk1"/>
                          </a:solidFill>
                          <a:latin typeface="Bowlby One"/>
                          <a:ea typeface="Bowlby One"/>
                          <a:cs typeface="Bowlby One"/>
                          <a:sym typeface="Bowlby One"/>
                        </a:rPr>
                        <a:t>ATERIALS</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242347">
                <a:tc>
                  <a:txBody>
                    <a:bodyPr/>
                    <a:lstStyle/>
                    <a:p>
                      <a:pPr marL="57150" lvl="0" indent="0" algn="l" rtl="0">
                        <a:spcBef>
                          <a:spcPts val="0"/>
                        </a:spcBef>
                        <a:spcAft>
                          <a:spcPts val="0"/>
                        </a:spcAft>
                        <a:buNone/>
                      </a:pPr>
                      <a:r>
                        <a:rPr lang="en" sz="2200" dirty="0">
                          <a:solidFill>
                            <a:schemeClr val="tx2"/>
                          </a:solidFill>
                          <a:latin typeface="Bowlby One"/>
                          <a:ea typeface="Bowlby One"/>
                          <a:cs typeface="Bowlby One"/>
                          <a:sym typeface="Bowlby One"/>
                        </a:rPr>
                        <a:t>04</a:t>
                      </a:r>
                      <a:endParaRPr sz="2200" dirty="0">
                        <a:solidFill>
                          <a:schemeClr val="tx2"/>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4C2A19"/>
                        </a:buClr>
                        <a:buSzPts val="1100"/>
                        <a:buFont typeface="Arial"/>
                        <a:buNone/>
                        <a:tabLst/>
                        <a:defRPr/>
                      </a:pPr>
                      <a:r>
                        <a:rPr lang="en" sz="1200" b="1" dirty="0">
                          <a:solidFill>
                            <a:schemeClr val="dk1"/>
                          </a:solidFill>
                          <a:latin typeface="Open Sans"/>
                          <a:ea typeface="Open Sans"/>
                          <a:cs typeface="Open Sans"/>
                          <a:sym typeface="Open Sans"/>
                        </a:rPr>
                        <a:t>Students insert wire into holes and continue shaping accordingly.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i="1" dirty="0">
                          <a:solidFill>
                            <a:schemeClr val="dk1"/>
                          </a:solidFill>
                          <a:latin typeface="Open Sans"/>
                          <a:ea typeface="Open Sans"/>
                          <a:cs typeface="Open Sans"/>
                          <a:sym typeface="Open Sans"/>
                        </a:rPr>
                        <a:t>Tips:</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lang="en-GB" sz="1200" b="0" i="1" dirty="0">
                          <a:solidFill>
                            <a:schemeClr val="dk1"/>
                          </a:solidFill>
                          <a:latin typeface="Open Sans"/>
                          <a:ea typeface="Open Sans"/>
                          <a:cs typeface="Open Sans"/>
                          <a:sym typeface="Open Sans"/>
                        </a:rPr>
                        <a:t>Use hot glue on the base to help secure wire and seal top of hole</a:t>
                      </a:r>
                      <a:endParaRPr lang="en" sz="1200" b="1" dirty="0">
                        <a:solidFill>
                          <a:schemeClr val="dk1"/>
                        </a:solidFill>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4C2A19"/>
                        </a:buClr>
                        <a:buSzPts val="1100"/>
                        <a:buFont typeface="Arial"/>
                        <a:buNone/>
                        <a:tabLst/>
                        <a:defRPr/>
                      </a:pPr>
                      <a:endParaRPr sz="1200" b="1" dirty="0">
                        <a:solidFill>
                          <a:schemeClr val="dk1"/>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Armature wire </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Pliers</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Wooden base</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Gloves</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Hot glue gun</a:t>
                      </a:r>
                    </a:p>
                    <a:p>
                      <a:pPr marL="0" lvl="0" indent="0" algn="l" rtl="0">
                        <a:spcBef>
                          <a:spcPts val="0"/>
                        </a:spcBef>
                        <a:spcAft>
                          <a:spcPts val="0"/>
                        </a:spcAft>
                        <a:buClr>
                          <a:srgbClr val="4C2A19"/>
                        </a:buClr>
                        <a:buSzPts val="1100"/>
                        <a:buFont typeface="Wingdings" panose="05000000000000000000" pitchFamily="2" charset="2"/>
                        <a:buNone/>
                      </a:pPr>
                      <a:endParaRPr lang="en-GB" sz="1100" b="1" dirty="0">
                        <a:solidFill>
                          <a:schemeClr val="dk1"/>
                        </a:solidFill>
                        <a:latin typeface="Open Sans"/>
                        <a:ea typeface="Open Sans"/>
                        <a:cs typeface="Open Sans"/>
                        <a:sym typeface="Open Sa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42347">
                <a:tc>
                  <a:txBody>
                    <a:bodyPr/>
                    <a:lstStyle/>
                    <a:p>
                      <a:pPr marL="57150" lvl="0" indent="0" algn="l" rtl="0">
                        <a:spcBef>
                          <a:spcPts val="0"/>
                        </a:spcBef>
                        <a:spcAft>
                          <a:spcPts val="0"/>
                        </a:spcAft>
                        <a:buNone/>
                      </a:pPr>
                      <a:r>
                        <a:rPr lang="en" sz="2200" dirty="0">
                          <a:solidFill>
                            <a:schemeClr val="tx2"/>
                          </a:solidFill>
                          <a:latin typeface="Bowlby One"/>
                          <a:ea typeface="Bowlby One"/>
                          <a:cs typeface="Bowlby One"/>
                          <a:sym typeface="Bowlby One"/>
                        </a:rPr>
                        <a:t>05</a:t>
                      </a:r>
                      <a:endParaRPr sz="2200" dirty="0">
                        <a:solidFill>
                          <a:schemeClr val="tx2"/>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Students tightly stretch the stocking over both the wire and the base. Attach the stocking to the bottom of the base with the stapler.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i="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Tips: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lang="en-GB" sz="1200" b="0" i="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Hot glue may be used if needed as a secondary attaching method.</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Nylon stocking</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Wooden base</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Stapler</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Hot glue gun</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Fabric scissors</a:t>
                      </a:r>
                      <a:endParaRPr sz="1200" dirty="0">
                        <a:solidFill>
                          <a:schemeClr val="dk1"/>
                        </a:solidFill>
                        <a:latin typeface="Open Sans"/>
                        <a:ea typeface="Open Sans"/>
                        <a:cs typeface="Open Sans"/>
                        <a:sym typeface="Open Sa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68437">
                <a:tc>
                  <a:txBody>
                    <a:bodyPr/>
                    <a:lstStyle/>
                    <a:p>
                      <a:pPr marL="57150" lvl="0" indent="0" algn="l" rtl="0">
                        <a:spcBef>
                          <a:spcPts val="0"/>
                        </a:spcBef>
                        <a:spcAft>
                          <a:spcPts val="0"/>
                        </a:spcAft>
                        <a:buNone/>
                      </a:pPr>
                      <a:r>
                        <a:rPr lang="en" sz="2200" dirty="0">
                          <a:solidFill>
                            <a:schemeClr val="tx2"/>
                          </a:solidFill>
                          <a:latin typeface="Bowlby One"/>
                          <a:ea typeface="Bowlby One"/>
                          <a:cs typeface="Bowlby One"/>
                          <a:sym typeface="Bowlby One"/>
                        </a:rPr>
                        <a:t>06</a:t>
                      </a:r>
                      <a:endParaRPr sz="2200" dirty="0">
                        <a:solidFill>
                          <a:schemeClr val="tx2"/>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r>
                        <a:rPr lang="en-GB" sz="1200" b="1" dirty="0">
                          <a:solidFill>
                            <a:schemeClr val="dk1"/>
                          </a:solidFill>
                          <a:latin typeface="Open Sans"/>
                          <a:ea typeface="Open Sans"/>
                          <a:cs typeface="Open Sans"/>
                          <a:sym typeface="Open Sans"/>
                        </a:rPr>
                        <a:t>Students cover the structure with plaster strips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i="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Tips: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lang="en-GB" sz="1200" b="0" i="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Ensure that the entire form is covered including the base</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lang="en-GB" sz="1200" b="0" i="1"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Cut plastic strips beforehand and cover work surface with newspaper or table cloth</a:t>
                      </a:r>
                      <a:endParaRPr sz="1200" dirty="0">
                        <a:solidFill>
                          <a:schemeClr val="dk1"/>
                        </a:solidFill>
                        <a:latin typeface="Bowlby One"/>
                        <a:ea typeface="Bowlby One"/>
                        <a:cs typeface="Bowlby One"/>
                        <a:sym typeface="Bowlby One"/>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Work bench covering (</a:t>
                      </a:r>
                      <a:r>
                        <a:rPr lang="en-GB" sz="1200" b="1" dirty="0" err="1">
                          <a:solidFill>
                            <a:schemeClr val="dk1"/>
                          </a:solidFill>
                          <a:latin typeface="Open Sans"/>
                          <a:ea typeface="Open Sans"/>
                          <a:cs typeface="Open Sans"/>
                          <a:sym typeface="Open Sans"/>
                        </a:rPr>
                        <a:t>eg</a:t>
                      </a:r>
                      <a:r>
                        <a:rPr lang="en-GB" sz="1200" b="1" dirty="0">
                          <a:solidFill>
                            <a:schemeClr val="dk1"/>
                          </a:solidFill>
                          <a:latin typeface="Open Sans"/>
                          <a:ea typeface="Open Sans"/>
                          <a:cs typeface="Open Sans"/>
                          <a:sym typeface="Open Sans"/>
                        </a:rPr>
                        <a:t> newspaper)</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Plaster of Paris pre-cut strips</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Lukewarm water</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Bowl</a:t>
                      </a:r>
                    </a:p>
                    <a:p>
                      <a:pPr marL="171450" lvl="0" indent="-171450" algn="l" rtl="0">
                        <a:spcBef>
                          <a:spcPts val="0"/>
                        </a:spcBef>
                        <a:spcAft>
                          <a:spcPts val="0"/>
                        </a:spcAft>
                        <a:buClr>
                          <a:srgbClr val="4C2A19"/>
                        </a:buClr>
                        <a:buSzPts val="1100"/>
                        <a:buFont typeface="Wingdings" panose="05000000000000000000" pitchFamily="2" charset="2"/>
                        <a:buChar char="q"/>
                      </a:pPr>
                      <a:r>
                        <a:rPr lang="en-GB" sz="1200" b="1" dirty="0">
                          <a:solidFill>
                            <a:schemeClr val="dk1"/>
                          </a:solidFill>
                          <a:latin typeface="Open Sans"/>
                          <a:ea typeface="Open Sans"/>
                          <a:cs typeface="Open Sans"/>
                          <a:sym typeface="Open Sans"/>
                        </a:rPr>
                        <a:t>Art smock</a:t>
                      </a:r>
                      <a:endParaRPr lang="en-GB" sz="1200" dirty="0">
                        <a:solidFill>
                          <a:schemeClr val="dk1"/>
                        </a:solidFill>
                        <a:latin typeface="Open Sans"/>
                        <a:ea typeface="Open Sans"/>
                        <a:cs typeface="Open Sans"/>
                        <a:sym typeface="Open Sans"/>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528" name="Google Shape;528;p57">
            <a:extLst>
              <a:ext uri="{FF2B5EF4-FFF2-40B4-BE49-F238E27FC236}">
                <a16:creationId xmlns:a16="http://schemas.microsoft.com/office/drawing/2014/main" id="{9C5099DF-3FFF-D32C-A74C-FB061C5DC1E3}"/>
              </a:ext>
            </a:extLst>
          </p:cNvPr>
          <p:cNvPicPr preferRelativeResize="0"/>
          <p:nvPr/>
        </p:nvPicPr>
        <p:blipFill rotWithShape="1">
          <a:blip r:embed="rId3">
            <a:alphaModFix/>
          </a:blip>
          <a:srcRect l="10641" t="10307" r="13185" b="15271"/>
          <a:stretch/>
        </p:blipFill>
        <p:spPr>
          <a:xfrm rot="10478205">
            <a:off x="-349255" y="-838263"/>
            <a:ext cx="3060260" cy="1681829"/>
          </a:xfrm>
          <a:prstGeom prst="rect">
            <a:avLst/>
          </a:prstGeom>
          <a:noFill/>
          <a:ln>
            <a:noFill/>
          </a:ln>
        </p:spPr>
      </p:pic>
    </p:spTree>
    <p:extLst>
      <p:ext uri="{BB962C8B-B14F-4D97-AF65-F5344CB8AC3E}">
        <p14:creationId xmlns:p14="http://schemas.microsoft.com/office/powerpoint/2010/main" val="2049736658"/>
      </p:ext>
    </p:extLst>
  </p:cSld>
  <p:clrMapOvr>
    <a:masterClrMapping/>
  </p:clrMapOvr>
</p:sld>
</file>

<file path=ppt/theme/theme1.xml><?xml version="1.0" encoding="utf-8"?>
<a:theme xmlns:a="http://schemas.openxmlformats.org/drawingml/2006/main" name="Humanities Theme for Career Day by Slidesgo">
  <a:themeElements>
    <a:clrScheme name="Simple Light">
      <a:dk1>
        <a:srgbClr val="313131"/>
      </a:dk1>
      <a:lt1>
        <a:srgbClr val="FFFFFF"/>
      </a:lt1>
      <a:dk2>
        <a:srgbClr val="E5DBCD"/>
      </a:dk2>
      <a:lt2>
        <a:srgbClr val="EB5825"/>
      </a:lt2>
      <a:accent1>
        <a:srgbClr val="FF9357"/>
      </a:accent1>
      <a:accent2>
        <a:srgbClr val="41466C"/>
      </a:accent2>
      <a:accent3>
        <a:srgbClr val="A6ACD1"/>
      </a:accent3>
      <a:accent4>
        <a:srgbClr val="FFBF6E"/>
      </a:accent4>
      <a:accent5>
        <a:srgbClr val="FFB8B9"/>
      </a:accent5>
      <a:accent6>
        <a:srgbClr val="FFFFFF"/>
      </a:accent6>
      <a:hlink>
        <a:srgbClr val="3131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4270</TotalTime>
  <Words>1534</Words>
  <Application>Microsoft Office PowerPoint</Application>
  <PresentationFormat>On-screen Show (16:9)</PresentationFormat>
  <Paragraphs>207</Paragraphs>
  <Slides>24</Slides>
  <Notes>12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Open Sans</vt:lpstr>
      <vt:lpstr>-apple-system</vt:lpstr>
      <vt:lpstr>Roboto</vt:lpstr>
      <vt:lpstr>Abadi</vt:lpstr>
      <vt:lpstr>Arial</vt:lpstr>
      <vt:lpstr>Poppins</vt:lpstr>
      <vt:lpstr>Bowlby One</vt:lpstr>
      <vt:lpstr>Be Vietnam</vt:lpstr>
      <vt:lpstr>Wingdings</vt:lpstr>
      <vt:lpstr>Humanities Theme for Career Day by Slidesgo</vt:lpstr>
      <vt:lpstr>YEAR 10 ABSTRACT SCULPTURE  TEACHER  RESOURCE GUIDE </vt:lpstr>
      <vt:lpstr>ALIGNMENT TO CURRICULUM</vt:lpstr>
      <vt:lpstr>TEACHING STRATEGIES</vt:lpstr>
      <vt:lpstr>KEY SKILLS &amp; CAPABILITIES</vt:lpstr>
      <vt:lpstr>EXPLORING IDENTITY: BRAINSTORM PROMPTS</vt:lpstr>
      <vt:lpstr>EXPLORING IDENTITY:  CLASSROOM ACTIVITY IDEAS</vt:lpstr>
      <vt:lpstr>WORK ORDER</vt:lpstr>
      <vt:lpstr>STEPS TO CREATE:</vt:lpstr>
      <vt:lpstr>STEPS TO CREATE:</vt:lpstr>
      <vt:lpstr>STEPS TO CREATE:</vt:lpstr>
      <vt:lpstr>WORK ORDER</vt:lpstr>
      <vt:lpstr>01</vt:lpstr>
      <vt:lpstr>02</vt:lpstr>
      <vt:lpstr>03</vt:lpstr>
      <vt:lpstr>04</vt:lpstr>
      <vt:lpstr>05</vt:lpstr>
      <vt:lpstr>06</vt:lpstr>
      <vt:lpstr>07</vt:lpstr>
      <vt:lpstr>08</vt:lpstr>
      <vt:lpstr>09</vt:lpstr>
      <vt:lpstr>PowerPoint Presentation</vt:lpstr>
      <vt:lpstr>PowerPoint Presentation</vt:lpstr>
      <vt:lpstr>RESOURCES </vt:lpstr>
      <vt:lpstr>HAPPY TEACHING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Jacinta R</dc:creator>
  <cp:lastModifiedBy>Jacinta R</cp:lastModifiedBy>
  <cp:revision>1</cp:revision>
  <dcterms:modified xsi:type="dcterms:W3CDTF">2025-06-12T12:01:10Z</dcterms:modified>
</cp:coreProperties>
</file>